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7" r:id="rId5"/>
    <p:sldId id="258" r:id="rId6"/>
    <p:sldId id="259" r:id="rId7"/>
    <p:sldId id="260" r:id="rId8"/>
    <p:sldId id="261" r:id="rId9"/>
    <p:sldId id="262" r:id="rId10"/>
    <p:sldId id="263" r:id="rId11"/>
    <p:sldId id="265" r:id="rId12"/>
    <p:sldId id="272" r:id="rId13"/>
    <p:sldId id="273" r:id="rId14"/>
    <p:sldId id="276" r:id="rId15"/>
    <p:sldId id="277" r:id="rId16"/>
    <p:sldId id="275" r:id="rId17"/>
    <p:sldId id="274" r:id="rId18"/>
    <p:sldId id="269" r:id="rId19"/>
    <p:sldId id="271" r:id="rId20"/>
    <p:sldId id="270" r:id="rId21"/>
    <p:sldId id="268" r:id="rId22"/>
    <p:sldId id="267" r:id="rId23"/>
    <p:sldId id="26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3B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503CA0-8C9F-42DC-9E09-B9898654907A}" v="62" dt="2025-10-13T16:04:51.4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p:cViewPr varScale="1">
        <p:scale>
          <a:sx n="105" d="100"/>
          <a:sy n="105" d="100"/>
        </p:scale>
        <p:origin x="183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y Howard" userId="0f6e7526-2553-4a60-aebf-f51d556ef83b" providerId="ADAL" clId="{93D933E8-67CB-42DC-B17B-902D7FC7E12C}"/>
    <pc:docChg chg="undo custSel modSld">
      <pc:chgData name="Cory Howard" userId="0f6e7526-2553-4a60-aebf-f51d556ef83b" providerId="ADAL" clId="{93D933E8-67CB-42DC-B17B-902D7FC7E12C}" dt="2025-09-12T18:41:17.404" v="73" actId="27636"/>
      <pc:docMkLst>
        <pc:docMk/>
      </pc:docMkLst>
      <pc:sldChg chg="modSp mod">
        <pc:chgData name="Cory Howard" userId="0f6e7526-2553-4a60-aebf-f51d556ef83b" providerId="ADAL" clId="{93D933E8-67CB-42DC-B17B-902D7FC7E12C}" dt="2025-09-12T18:39:55.459" v="59" actId="27636"/>
        <pc:sldMkLst>
          <pc:docMk/>
          <pc:sldMk cId="0" sldId="257"/>
        </pc:sldMkLst>
      </pc:sldChg>
      <pc:sldChg chg="modSp mod">
        <pc:chgData name="Cory Howard" userId="0f6e7526-2553-4a60-aebf-f51d556ef83b" providerId="ADAL" clId="{93D933E8-67CB-42DC-B17B-902D7FC7E12C}" dt="2025-09-12T18:40:11.978" v="63" actId="27636"/>
        <pc:sldMkLst>
          <pc:docMk/>
          <pc:sldMk cId="0" sldId="258"/>
        </pc:sldMkLst>
      </pc:sldChg>
      <pc:sldChg chg="modSp">
        <pc:chgData name="Cory Howard" userId="0f6e7526-2553-4a60-aebf-f51d556ef83b" providerId="ADAL" clId="{93D933E8-67CB-42DC-B17B-902D7FC7E12C}" dt="2025-09-12T18:31:13.141" v="1" actId="2711"/>
        <pc:sldMkLst>
          <pc:docMk/>
          <pc:sldMk cId="0" sldId="259"/>
        </pc:sldMkLst>
      </pc:sldChg>
      <pc:sldChg chg="modSp mod">
        <pc:chgData name="Cory Howard" userId="0f6e7526-2553-4a60-aebf-f51d556ef83b" providerId="ADAL" clId="{93D933E8-67CB-42DC-B17B-902D7FC7E12C}" dt="2025-09-12T18:40:34.684" v="67" actId="27636"/>
        <pc:sldMkLst>
          <pc:docMk/>
          <pc:sldMk cId="0" sldId="260"/>
        </pc:sldMkLst>
      </pc:sldChg>
      <pc:sldChg chg="modSp">
        <pc:chgData name="Cory Howard" userId="0f6e7526-2553-4a60-aebf-f51d556ef83b" providerId="ADAL" clId="{93D933E8-67CB-42DC-B17B-902D7FC7E12C}" dt="2025-09-12T18:31:33.721" v="3" actId="2711"/>
        <pc:sldMkLst>
          <pc:docMk/>
          <pc:sldMk cId="0" sldId="261"/>
        </pc:sldMkLst>
      </pc:sldChg>
      <pc:sldChg chg="modSp mod">
        <pc:chgData name="Cory Howard" userId="0f6e7526-2553-4a60-aebf-f51d556ef83b" providerId="ADAL" clId="{93D933E8-67CB-42DC-B17B-902D7FC7E12C}" dt="2025-09-12T18:40:52.029" v="71" actId="27636"/>
        <pc:sldMkLst>
          <pc:docMk/>
          <pc:sldMk cId="0" sldId="262"/>
        </pc:sldMkLst>
      </pc:sldChg>
      <pc:sldChg chg="modSp mod">
        <pc:chgData name="Cory Howard" userId="0f6e7526-2553-4a60-aebf-f51d556ef83b" providerId="ADAL" clId="{93D933E8-67CB-42DC-B17B-902D7FC7E12C}" dt="2025-09-12T18:38:59.091" v="51" actId="27636"/>
        <pc:sldMkLst>
          <pc:docMk/>
          <pc:sldMk cId="0" sldId="263"/>
        </pc:sldMkLst>
      </pc:sldChg>
      <pc:sldChg chg="modSp mod">
        <pc:chgData name="Cory Howard" userId="0f6e7526-2553-4a60-aebf-f51d556ef83b" providerId="ADAL" clId="{93D933E8-67CB-42DC-B17B-902D7FC7E12C}" dt="2025-09-12T18:38:22.357" v="45" actId="27636"/>
        <pc:sldMkLst>
          <pc:docMk/>
          <pc:sldMk cId="0" sldId="265"/>
        </pc:sldMkLst>
      </pc:sldChg>
      <pc:sldChg chg="modSp mod">
        <pc:chgData name="Cory Howard" userId="0f6e7526-2553-4a60-aebf-f51d556ef83b" providerId="ADAL" clId="{93D933E8-67CB-42DC-B17B-902D7FC7E12C}" dt="2025-09-12T18:35:21.389" v="24" actId="2711"/>
        <pc:sldMkLst>
          <pc:docMk/>
          <pc:sldMk cId="0" sldId="266"/>
        </pc:sldMkLst>
      </pc:sldChg>
      <pc:sldChg chg="modSp mod">
        <pc:chgData name="Cory Howard" userId="0f6e7526-2553-4a60-aebf-f51d556ef83b" providerId="ADAL" clId="{93D933E8-67CB-42DC-B17B-902D7FC7E12C}" dt="2025-09-12T18:41:17.404" v="73" actId="27636"/>
        <pc:sldMkLst>
          <pc:docMk/>
          <pc:sldMk cId="0" sldId="267"/>
        </pc:sldMkLst>
      </pc:sldChg>
      <pc:sldChg chg="modSp mod">
        <pc:chgData name="Cory Howard" userId="0f6e7526-2553-4a60-aebf-f51d556ef83b" providerId="ADAL" clId="{93D933E8-67CB-42DC-B17B-902D7FC7E12C}" dt="2025-09-12T18:35:44.836" v="27" actId="2711"/>
        <pc:sldMkLst>
          <pc:docMk/>
          <pc:sldMk cId="0" sldId="268"/>
        </pc:sldMkLst>
      </pc:sldChg>
      <pc:sldChg chg="modSp mod">
        <pc:chgData name="Cory Howard" userId="0f6e7526-2553-4a60-aebf-f51d556ef83b" providerId="ADAL" clId="{93D933E8-67CB-42DC-B17B-902D7FC7E12C}" dt="2025-09-12T18:37:12.403" v="36" actId="255"/>
        <pc:sldMkLst>
          <pc:docMk/>
          <pc:sldMk cId="0" sldId="269"/>
        </pc:sldMkLst>
      </pc:sldChg>
      <pc:sldChg chg="modSp mod">
        <pc:chgData name="Cory Howard" userId="0f6e7526-2553-4a60-aebf-f51d556ef83b" providerId="ADAL" clId="{93D933E8-67CB-42DC-B17B-902D7FC7E12C}" dt="2025-09-12T18:35:53.677" v="28" actId="2711"/>
        <pc:sldMkLst>
          <pc:docMk/>
          <pc:sldMk cId="0" sldId="270"/>
        </pc:sldMkLst>
      </pc:sldChg>
      <pc:sldChg chg="modSp mod">
        <pc:chgData name="Cory Howard" userId="0f6e7526-2553-4a60-aebf-f51d556ef83b" providerId="ADAL" clId="{93D933E8-67CB-42DC-B17B-902D7FC7E12C}" dt="2025-09-12T18:36:33.838" v="32" actId="2711"/>
        <pc:sldMkLst>
          <pc:docMk/>
          <pc:sldMk cId="0" sldId="271"/>
        </pc:sldMkLst>
      </pc:sldChg>
      <pc:sldChg chg="modSp">
        <pc:chgData name="Cory Howard" userId="0f6e7526-2553-4a60-aebf-f51d556ef83b" providerId="ADAL" clId="{93D933E8-67CB-42DC-B17B-902D7FC7E12C}" dt="2025-09-12T18:32:18.335" v="8" actId="2711"/>
        <pc:sldMkLst>
          <pc:docMk/>
          <pc:sldMk cId="0" sldId="272"/>
        </pc:sldMkLst>
      </pc:sldChg>
      <pc:sldChg chg="modSp mod">
        <pc:chgData name="Cory Howard" userId="0f6e7526-2553-4a60-aebf-f51d556ef83b" providerId="ADAL" clId="{93D933E8-67CB-42DC-B17B-902D7FC7E12C}" dt="2025-09-12T18:38:00.282" v="40" actId="2711"/>
        <pc:sldMkLst>
          <pc:docMk/>
          <pc:sldMk cId="0" sldId="273"/>
        </pc:sldMkLst>
      </pc:sldChg>
      <pc:sldChg chg="modSp mod">
        <pc:chgData name="Cory Howard" userId="0f6e7526-2553-4a60-aebf-f51d556ef83b" providerId="ADAL" clId="{93D933E8-67CB-42DC-B17B-902D7FC7E12C}" dt="2025-09-12T18:37:25.224" v="37" actId="2711"/>
        <pc:sldMkLst>
          <pc:docMk/>
          <pc:sldMk cId="0" sldId="274"/>
        </pc:sldMkLst>
      </pc:sldChg>
      <pc:sldChg chg="modSp mod">
        <pc:chgData name="Cory Howard" userId="0f6e7526-2553-4a60-aebf-f51d556ef83b" providerId="ADAL" clId="{93D933E8-67CB-42DC-B17B-902D7FC7E12C}" dt="2025-09-12T18:37:37.498" v="38" actId="2711"/>
        <pc:sldMkLst>
          <pc:docMk/>
          <pc:sldMk cId="0" sldId="275"/>
        </pc:sldMkLst>
      </pc:sldChg>
      <pc:sldChg chg="modSp mod">
        <pc:chgData name="Cory Howard" userId="0f6e7526-2553-4a60-aebf-f51d556ef83b" providerId="ADAL" clId="{93D933E8-67CB-42DC-B17B-902D7FC7E12C}" dt="2025-09-12T18:39:27.301" v="55" actId="2711"/>
        <pc:sldMkLst>
          <pc:docMk/>
          <pc:sldMk cId="0" sldId="276"/>
        </pc:sldMkLst>
      </pc:sldChg>
      <pc:sldChg chg="modSp mod">
        <pc:chgData name="Cory Howard" userId="0f6e7526-2553-4a60-aebf-f51d556ef83b" providerId="ADAL" clId="{93D933E8-67CB-42DC-B17B-902D7FC7E12C}" dt="2025-09-12T18:37:47.352" v="39" actId="2711"/>
        <pc:sldMkLst>
          <pc:docMk/>
          <pc:sldMk cId="0" sldId="277"/>
        </pc:sldMkLst>
      </pc:sldChg>
    </pc:docChg>
  </pc:docChgLst>
  <pc:docChgLst>
    <pc:chgData name="Hannah Scopp" userId="0e024673-f08f-4ba1-8b8e-6a6dcce52f53" providerId="ADAL" clId="{C27DD1D2-5125-41DA-A278-16E9B4B471E7}"/>
    <pc:docChg chg="undo custSel modSld sldOrd">
      <pc:chgData name="Hannah Scopp" userId="0e024673-f08f-4ba1-8b8e-6a6dcce52f53" providerId="ADAL" clId="{C27DD1D2-5125-41DA-A278-16E9B4B471E7}" dt="2025-07-08T20:29:38.055" v="567" actId="1076"/>
      <pc:docMkLst>
        <pc:docMk/>
      </pc:docMkLst>
      <pc:sldChg chg="modSp mod">
        <pc:chgData name="Hannah Scopp" userId="0e024673-f08f-4ba1-8b8e-6a6dcce52f53" providerId="ADAL" clId="{C27DD1D2-5125-41DA-A278-16E9B4B471E7}" dt="2025-07-08T15:42:30.714" v="323" actId="113"/>
        <pc:sldMkLst>
          <pc:docMk/>
          <pc:sldMk cId="0" sldId="257"/>
        </pc:sldMkLst>
      </pc:sldChg>
      <pc:sldChg chg="modSp mod">
        <pc:chgData name="Hannah Scopp" userId="0e024673-f08f-4ba1-8b8e-6a6dcce52f53" providerId="ADAL" clId="{C27DD1D2-5125-41DA-A278-16E9B4B471E7}" dt="2025-07-07T19:57:44.358" v="24" actId="1076"/>
        <pc:sldMkLst>
          <pc:docMk/>
          <pc:sldMk cId="0" sldId="258"/>
        </pc:sldMkLst>
      </pc:sldChg>
      <pc:sldChg chg="modSp mod">
        <pc:chgData name="Hannah Scopp" userId="0e024673-f08f-4ba1-8b8e-6a6dcce52f53" providerId="ADAL" clId="{C27DD1D2-5125-41DA-A278-16E9B4B471E7}" dt="2025-07-07T20:15:16.419" v="47" actId="1076"/>
        <pc:sldMkLst>
          <pc:docMk/>
          <pc:sldMk cId="0" sldId="259"/>
        </pc:sldMkLst>
      </pc:sldChg>
      <pc:sldChg chg="modSp mod">
        <pc:chgData name="Hannah Scopp" userId="0e024673-f08f-4ba1-8b8e-6a6dcce52f53" providerId="ADAL" clId="{C27DD1D2-5125-41DA-A278-16E9B4B471E7}" dt="2025-07-08T16:25:28.408" v="562" actId="14100"/>
        <pc:sldMkLst>
          <pc:docMk/>
          <pc:sldMk cId="0" sldId="260"/>
        </pc:sldMkLst>
      </pc:sldChg>
      <pc:sldChg chg="modSp mod">
        <pc:chgData name="Hannah Scopp" userId="0e024673-f08f-4ba1-8b8e-6a6dcce52f53" providerId="ADAL" clId="{C27DD1D2-5125-41DA-A278-16E9B4B471E7}" dt="2025-07-08T16:23:35.201" v="550" actId="1076"/>
        <pc:sldMkLst>
          <pc:docMk/>
          <pc:sldMk cId="0" sldId="261"/>
        </pc:sldMkLst>
      </pc:sldChg>
      <pc:sldChg chg="modSp mod">
        <pc:chgData name="Hannah Scopp" userId="0e024673-f08f-4ba1-8b8e-6a6dcce52f53" providerId="ADAL" clId="{C27DD1D2-5125-41DA-A278-16E9B4B471E7}" dt="2025-07-08T16:24:52.041" v="558" actId="1076"/>
        <pc:sldMkLst>
          <pc:docMk/>
          <pc:sldMk cId="0" sldId="262"/>
        </pc:sldMkLst>
      </pc:sldChg>
      <pc:sldChg chg="modSp mod">
        <pc:chgData name="Hannah Scopp" userId="0e024673-f08f-4ba1-8b8e-6a6dcce52f53" providerId="ADAL" clId="{C27DD1D2-5125-41DA-A278-16E9B4B471E7}" dt="2025-07-08T16:24:58.764" v="559" actId="1076"/>
        <pc:sldMkLst>
          <pc:docMk/>
          <pc:sldMk cId="0" sldId="263"/>
        </pc:sldMkLst>
      </pc:sldChg>
      <pc:sldChg chg="modSp mod">
        <pc:chgData name="Hannah Scopp" userId="0e024673-f08f-4ba1-8b8e-6a6dcce52f53" providerId="ADAL" clId="{C27DD1D2-5125-41DA-A278-16E9B4B471E7}" dt="2025-07-08T16:20:44.053" v="547" actId="1076"/>
        <pc:sldMkLst>
          <pc:docMk/>
          <pc:sldMk cId="0" sldId="265"/>
        </pc:sldMkLst>
      </pc:sldChg>
      <pc:sldChg chg="modSp mod">
        <pc:chgData name="Hannah Scopp" userId="0e024673-f08f-4ba1-8b8e-6a6dcce52f53" providerId="ADAL" clId="{C27DD1D2-5125-41DA-A278-16E9B4B471E7}" dt="2025-07-08T20:29:13.778" v="566" actId="20577"/>
        <pc:sldMkLst>
          <pc:docMk/>
          <pc:sldMk cId="0" sldId="266"/>
        </pc:sldMkLst>
      </pc:sldChg>
      <pc:sldChg chg="modSp mod ord">
        <pc:chgData name="Hannah Scopp" userId="0e024673-f08f-4ba1-8b8e-6a6dcce52f53" providerId="ADAL" clId="{C27DD1D2-5125-41DA-A278-16E9B4B471E7}" dt="2025-07-08T16:18:47.095" v="536"/>
        <pc:sldMkLst>
          <pc:docMk/>
          <pc:sldMk cId="0" sldId="267"/>
        </pc:sldMkLst>
      </pc:sldChg>
      <pc:sldChg chg="modSp mod">
        <pc:chgData name="Hannah Scopp" userId="0e024673-f08f-4ba1-8b8e-6a6dcce52f53" providerId="ADAL" clId="{C27DD1D2-5125-41DA-A278-16E9B4B471E7}" dt="2025-07-08T16:04:24.211" v="495" actId="1076"/>
        <pc:sldMkLst>
          <pc:docMk/>
          <pc:sldMk cId="0" sldId="268"/>
        </pc:sldMkLst>
      </pc:sldChg>
      <pc:sldChg chg="modSp mod">
        <pc:chgData name="Hannah Scopp" userId="0e024673-f08f-4ba1-8b8e-6a6dcce52f53" providerId="ADAL" clId="{C27DD1D2-5125-41DA-A278-16E9B4B471E7}" dt="2025-07-08T15:55:50.005" v="433" actId="1076"/>
        <pc:sldMkLst>
          <pc:docMk/>
          <pc:sldMk cId="0" sldId="269"/>
        </pc:sldMkLst>
      </pc:sldChg>
      <pc:sldChg chg="modSp mod">
        <pc:chgData name="Hannah Scopp" userId="0e024673-f08f-4ba1-8b8e-6a6dcce52f53" providerId="ADAL" clId="{C27DD1D2-5125-41DA-A278-16E9B4B471E7}" dt="2025-07-08T16:03:52.363" v="494" actId="14100"/>
        <pc:sldMkLst>
          <pc:docMk/>
          <pc:sldMk cId="0" sldId="270"/>
        </pc:sldMkLst>
      </pc:sldChg>
      <pc:sldChg chg="modSp mod">
        <pc:chgData name="Hannah Scopp" userId="0e024673-f08f-4ba1-8b8e-6a6dcce52f53" providerId="ADAL" clId="{C27DD1D2-5125-41DA-A278-16E9B4B471E7}" dt="2025-07-08T15:56:15.098" v="438" actId="1076"/>
        <pc:sldMkLst>
          <pc:docMk/>
          <pc:sldMk cId="0" sldId="271"/>
        </pc:sldMkLst>
      </pc:sldChg>
      <pc:sldChg chg="addSp modSp mod">
        <pc:chgData name="Hannah Scopp" userId="0e024673-f08f-4ba1-8b8e-6a6dcce52f53" providerId="ADAL" clId="{C27DD1D2-5125-41DA-A278-16E9B4B471E7}" dt="2025-07-08T16:03:00.107" v="488" actId="1076"/>
        <pc:sldMkLst>
          <pc:docMk/>
          <pc:sldMk cId="0" sldId="272"/>
        </pc:sldMkLst>
      </pc:sldChg>
      <pc:sldChg chg="modSp mod">
        <pc:chgData name="Hannah Scopp" userId="0e024673-f08f-4ba1-8b8e-6a6dcce52f53" providerId="ADAL" clId="{C27DD1D2-5125-41DA-A278-16E9B4B471E7}" dt="2025-07-08T15:41:20.992" v="309" actId="1076"/>
        <pc:sldMkLst>
          <pc:docMk/>
          <pc:sldMk cId="0" sldId="273"/>
        </pc:sldMkLst>
      </pc:sldChg>
      <pc:sldChg chg="modSp mod">
        <pc:chgData name="Hannah Scopp" userId="0e024673-f08f-4ba1-8b8e-6a6dcce52f53" providerId="ADAL" clId="{C27DD1D2-5125-41DA-A278-16E9B4B471E7}" dt="2025-07-08T16:19:15.588" v="537" actId="1076"/>
        <pc:sldMkLst>
          <pc:docMk/>
          <pc:sldMk cId="0" sldId="274"/>
        </pc:sldMkLst>
      </pc:sldChg>
      <pc:sldChg chg="modSp mod modAnim">
        <pc:chgData name="Hannah Scopp" userId="0e024673-f08f-4ba1-8b8e-6a6dcce52f53" providerId="ADAL" clId="{C27DD1D2-5125-41DA-A278-16E9B4B471E7}" dt="2025-07-08T16:03:27.677" v="491" actId="1076"/>
        <pc:sldMkLst>
          <pc:docMk/>
          <pc:sldMk cId="0" sldId="275"/>
        </pc:sldMkLst>
      </pc:sldChg>
      <pc:sldChg chg="modSp mod">
        <pc:chgData name="Hannah Scopp" userId="0e024673-f08f-4ba1-8b8e-6a6dcce52f53" providerId="ADAL" clId="{C27DD1D2-5125-41DA-A278-16E9B4B471E7}" dt="2025-07-08T15:42:54.002" v="325" actId="1076"/>
        <pc:sldMkLst>
          <pc:docMk/>
          <pc:sldMk cId="0" sldId="276"/>
        </pc:sldMkLst>
      </pc:sldChg>
      <pc:sldChg chg="modSp mod">
        <pc:chgData name="Hannah Scopp" userId="0e024673-f08f-4ba1-8b8e-6a6dcce52f53" providerId="ADAL" clId="{C27DD1D2-5125-41DA-A278-16E9B4B471E7}" dt="2025-07-08T20:29:38.055" v="567" actId="1076"/>
        <pc:sldMkLst>
          <pc:docMk/>
          <pc:sldMk cId="0" sldId="277"/>
        </pc:sldMkLst>
      </pc:sldChg>
    </pc:docChg>
  </pc:docChgLst>
  <pc:docChgLst>
    <pc:chgData name="Emily Jennings" userId="ca5d1d81-9b47-4b35-bd48-54c5be1b7352" providerId="ADAL" clId="{EAFB927E-D97E-489E-9645-A238B4CB3735}"/>
    <pc:docChg chg="custSel modSld">
      <pc:chgData name="Emily Jennings" userId="ca5d1d81-9b47-4b35-bd48-54c5be1b7352" providerId="ADAL" clId="{EAFB927E-D97E-489E-9645-A238B4CB3735}" dt="2025-10-13T16:06:05.015" v="85" actId="1076"/>
      <pc:docMkLst>
        <pc:docMk/>
      </pc:docMkLst>
      <pc:sldChg chg="modSp">
        <pc:chgData name="Emily Jennings" userId="ca5d1d81-9b47-4b35-bd48-54c5be1b7352" providerId="ADAL" clId="{EAFB927E-D97E-489E-9645-A238B4CB3735}" dt="2025-10-13T15:50:58.965" v="0" actId="20577"/>
        <pc:sldMkLst>
          <pc:docMk/>
          <pc:sldMk cId="0" sldId="257"/>
        </pc:sldMkLst>
        <pc:spChg chg="mod">
          <ac:chgData name="Emily Jennings" userId="ca5d1d81-9b47-4b35-bd48-54c5be1b7352" providerId="ADAL" clId="{EAFB927E-D97E-489E-9645-A238B4CB3735}" dt="2025-10-13T15:50:58.965" v="0" actId="20577"/>
          <ac:spMkLst>
            <pc:docMk/>
            <pc:sldMk cId="0" sldId="257"/>
            <ac:spMk id="4" creationId="{00000000-0000-0000-0000-000000000000}"/>
          </ac:spMkLst>
        </pc:spChg>
      </pc:sldChg>
      <pc:sldChg chg="modSp mod">
        <pc:chgData name="Emily Jennings" userId="ca5d1d81-9b47-4b35-bd48-54c5be1b7352" providerId="ADAL" clId="{EAFB927E-D97E-489E-9645-A238B4CB3735}" dt="2025-10-13T15:51:59.329" v="11" actId="27636"/>
        <pc:sldMkLst>
          <pc:docMk/>
          <pc:sldMk cId="0" sldId="259"/>
        </pc:sldMkLst>
        <pc:spChg chg="mod">
          <ac:chgData name="Emily Jennings" userId="ca5d1d81-9b47-4b35-bd48-54c5be1b7352" providerId="ADAL" clId="{EAFB927E-D97E-489E-9645-A238B4CB3735}" dt="2025-10-13T15:51:59.329" v="11" actId="27636"/>
          <ac:spMkLst>
            <pc:docMk/>
            <pc:sldMk cId="0" sldId="259"/>
            <ac:spMk id="4" creationId="{00000000-0000-0000-0000-000000000000}"/>
          </ac:spMkLst>
        </pc:spChg>
      </pc:sldChg>
      <pc:sldChg chg="modSp mod">
        <pc:chgData name="Emily Jennings" userId="ca5d1d81-9b47-4b35-bd48-54c5be1b7352" providerId="ADAL" clId="{EAFB927E-D97E-489E-9645-A238B4CB3735}" dt="2025-10-13T15:52:21.877" v="13" actId="27636"/>
        <pc:sldMkLst>
          <pc:docMk/>
          <pc:sldMk cId="0" sldId="260"/>
        </pc:sldMkLst>
        <pc:spChg chg="mod">
          <ac:chgData name="Emily Jennings" userId="ca5d1d81-9b47-4b35-bd48-54c5be1b7352" providerId="ADAL" clId="{EAFB927E-D97E-489E-9645-A238B4CB3735}" dt="2025-10-13T15:52:21.877" v="13" actId="27636"/>
          <ac:spMkLst>
            <pc:docMk/>
            <pc:sldMk cId="0" sldId="260"/>
            <ac:spMk id="5" creationId="{00000000-0000-0000-0000-000000000000}"/>
          </ac:spMkLst>
        </pc:spChg>
      </pc:sldChg>
      <pc:sldChg chg="modSp">
        <pc:chgData name="Emily Jennings" userId="ca5d1d81-9b47-4b35-bd48-54c5be1b7352" providerId="ADAL" clId="{EAFB927E-D97E-489E-9645-A238B4CB3735}" dt="2025-10-13T15:57:24.372" v="28" actId="20577"/>
        <pc:sldMkLst>
          <pc:docMk/>
          <pc:sldMk cId="0" sldId="262"/>
        </pc:sldMkLst>
        <pc:spChg chg="mod">
          <ac:chgData name="Emily Jennings" userId="ca5d1d81-9b47-4b35-bd48-54c5be1b7352" providerId="ADAL" clId="{EAFB927E-D97E-489E-9645-A238B4CB3735}" dt="2025-10-13T15:57:24.372" v="28" actId="20577"/>
          <ac:spMkLst>
            <pc:docMk/>
            <pc:sldMk cId="0" sldId="262"/>
            <ac:spMk id="5" creationId="{00000000-0000-0000-0000-000000000000}"/>
          </ac:spMkLst>
        </pc:spChg>
      </pc:sldChg>
      <pc:sldChg chg="modSp mod">
        <pc:chgData name="Emily Jennings" userId="ca5d1d81-9b47-4b35-bd48-54c5be1b7352" providerId="ADAL" clId="{EAFB927E-D97E-489E-9645-A238B4CB3735}" dt="2025-10-13T15:59:28.517" v="51" actId="20577"/>
        <pc:sldMkLst>
          <pc:docMk/>
          <pc:sldMk cId="0" sldId="263"/>
        </pc:sldMkLst>
        <pc:spChg chg="mod">
          <ac:chgData name="Emily Jennings" userId="ca5d1d81-9b47-4b35-bd48-54c5be1b7352" providerId="ADAL" clId="{EAFB927E-D97E-489E-9645-A238B4CB3735}" dt="2025-10-13T15:59:28.517" v="51" actId="20577"/>
          <ac:spMkLst>
            <pc:docMk/>
            <pc:sldMk cId="0" sldId="263"/>
            <ac:spMk id="5" creationId="{00000000-0000-0000-0000-000000000000}"/>
          </ac:spMkLst>
        </pc:spChg>
        <pc:spChg chg="mod">
          <ac:chgData name="Emily Jennings" userId="ca5d1d81-9b47-4b35-bd48-54c5be1b7352" providerId="ADAL" clId="{EAFB927E-D97E-489E-9645-A238B4CB3735}" dt="2025-10-13T15:57:56.985" v="31" actId="1076"/>
          <ac:spMkLst>
            <pc:docMk/>
            <pc:sldMk cId="0" sldId="263"/>
            <ac:spMk id="6" creationId="{00000000-0000-0000-0000-000000000000}"/>
          </ac:spMkLst>
        </pc:spChg>
      </pc:sldChg>
      <pc:sldChg chg="modSp mod">
        <pc:chgData name="Emily Jennings" userId="ca5d1d81-9b47-4b35-bd48-54c5be1b7352" providerId="ADAL" clId="{EAFB927E-D97E-489E-9645-A238B4CB3735}" dt="2025-10-13T16:05:05.350" v="84" actId="1076"/>
        <pc:sldMkLst>
          <pc:docMk/>
          <pc:sldMk cId="0" sldId="266"/>
        </pc:sldMkLst>
        <pc:spChg chg="mod">
          <ac:chgData name="Emily Jennings" userId="ca5d1d81-9b47-4b35-bd48-54c5be1b7352" providerId="ADAL" clId="{EAFB927E-D97E-489E-9645-A238B4CB3735}" dt="2025-10-13T16:05:05.350" v="84" actId="1076"/>
          <ac:spMkLst>
            <pc:docMk/>
            <pc:sldMk cId="0" sldId="266"/>
            <ac:spMk id="5" creationId="{00000000-0000-0000-0000-000000000000}"/>
          </ac:spMkLst>
        </pc:spChg>
      </pc:sldChg>
      <pc:sldChg chg="modSp">
        <pc:chgData name="Emily Jennings" userId="ca5d1d81-9b47-4b35-bd48-54c5be1b7352" providerId="ADAL" clId="{EAFB927E-D97E-489E-9645-A238B4CB3735}" dt="2025-10-13T16:03:59.365" v="78" actId="20577"/>
        <pc:sldMkLst>
          <pc:docMk/>
          <pc:sldMk cId="0" sldId="267"/>
        </pc:sldMkLst>
        <pc:spChg chg="mod">
          <ac:chgData name="Emily Jennings" userId="ca5d1d81-9b47-4b35-bd48-54c5be1b7352" providerId="ADAL" clId="{EAFB927E-D97E-489E-9645-A238B4CB3735}" dt="2025-10-13T16:03:59.365" v="78" actId="20577"/>
          <ac:spMkLst>
            <pc:docMk/>
            <pc:sldMk cId="0" sldId="267"/>
            <ac:spMk id="5" creationId="{00000000-0000-0000-0000-000000000000}"/>
          </ac:spMkLst>
        </pc:spChg>
      </pc:sldChg>
      <pc:sldChg chg="modSp mod">
        <pc:chgData name="Emily Jennings" userId="ca5d1d81-9b47-4b35-bd48-54c5be1b7352" providerId="ADAL" clId="{EAFB927E-D97E-489E-9645-A238B4CB3735}" dt="2025-10-13T16:06:05.015" v="85" actId="1076"/>
        <pc:sldMkLst>
          <pc:docMk/>
          <pc:sldMk cId="0" sldId="268"/>
        </pc:sldMkLst>
        <pc:spChg chg="mod">
          <ac:chgData name="Emily Jennings" userId="ca5d1d81-9b47-4b35-bd48-54c5be1b7352" providerId="ADAL" clId="{EAFB927E-D97E-489E-9645-A238B4CB3735}" dt="2025-10-13T16:06:05.015" v="85" actId="1076"/>
          <ac:spMkLst>
            <pc:docMk/>
            <pc:sldMk cId="0" sldId="268"/>
            <ac:spMk id="5" creationId="{00000000-0000-0000-0000-000000000000}"/>
          </ac:spMkLst>
        </pc:spChg>
      </pc:sldChg>
      <pc:sldChg chg="modSp mod">
        <pc:chgData name="Emily Jennings" userId="ca5d1d81-9b47-4b35-bd48-54c5be1b7352" providerId="ADAL" clId="{EAFB927E-D97E-489E-9645-A238B4CB3735}" dt="2025-10-13T16:02:08.393" v="55" actId="1076"/>
        <pc:sldMkLst>
          <pc:docMk/>
          <pc:sldMk cId="0" sldId="271"/>
        </pc:sldMkLst>
        <pc:spChg chg="mod">
          <ac:chgData name="Emily Jennings" userId="ca5d1d81-9b47-4b35-bd48-54c5be1b7352" providerId="ADAL" clId="{EAFB927E-D97E-489E-9645-A238B4CB3735}" dt="2025-10-13T16:02:08.393" v="55" actId="1076"/>
          <ac:spMkLst>
            <pc:docMk/>
            <pc:sldMk cId="0" sldId="271"/>
            <ac:spMk id="8" creationId="{00000000-0000-0000-0000-000000000000}"/>
          </ac:spMkLst>
        </pc:spChg>
      </pc:sldChg>
      <pc:sldChg chg="modSp">
        <pc:chgData name="Emily Jennings" userId="ca5d1d81-9b47-4b35-bd48-54c5be1b7352" providerId="ADAL" clId="{EAFB927E-D97E-489E-9645-A238B4CB3735}" dt="2025-10-13T16:00:08.710" v="52" actId="20577"/>
        <pc:sldMkLst>
          <pc:docMk/>
          <pc:sldMk cId="0" sldId="272"/>
        </pc:sldMkLst>
        <pc:spChg chg="mod">
          <ac:chgData name="Emily Jennings" userId="ca5d1d81-9b47-4b35-bd48-54c5be1b7352" providerId="ADAL" clId="{EAFB927E-D97E-489E-9645-A238B4CB3735}" dt="2025-10-13T16:00:08.710" v="52" actId="20577"/>
          <ac:spMkLst>
            <pc:docMk/>
            <pc:sldMk cId="0" sldId="272"/>
            <ac:spMk id="4" creationId="{00000000-0000-0000-0000-000000000000}"/>
          </ac:spMkLst>
        </pc:spChg>
      </pc:sldChg>
      <pc:sldChg chg="modSp mod">
        <pc:chgData name="Emily Jennings" userId="ca5d1d81-9b47-4b35-bd48-54c5be1b7352" providerId="ADAL" clId="{EAFB927E-D97E-489E-9645-A238B4CB3735}" dt="2025-10-13T16:01:46.831" v="54" actId="1076"/>
        <pc:sldMkLst>
          <pc:docMk/>
          <pc:sldMk cId="0" sldId="274"/>
        </pc:sldMkLst>
        <pc:spChg chg="mod">
          <ac:chgData name="Emily Jennings" userId="ca5d1d81-9b47-4b35-bd48-54c5be1b7352" providerId="ADAL" clId="{EAFB927E-D97E-489E-9645-A238B4CB3735}" dt="2025-10-13T16:01:46.831" v="54" actId="1076"/>
          <ac:spMkLst>
            <pc:docMk/>
            <pc:sldMk cId="0" sldId="274"/>
            <ac:spMk id="8" creationId="{00000000-0000-0000-0000-000000000000}"/>
          </ac:spMkLst>
        </pc:spChg>
      </pc:sldChg>
      <pc:sldChg chg="modSp">
        <pc:chgData name="Emily Jennings" userId="ca5d1d81-9b47-4b35-bd48-54c5be1b7352" providerId="ADAL" clId="{EAFB927E-D97E-489E-9645-A238B4CB3735}" dt="2025-10-13T16:00:42.043" v="53" actId="20577"/>
        <pc:sldMkLst>
          <pc:docMk/>
          <pc:sldMk cId="0" sldId="276"/>
        </pc:sldMkLst>
        <pc:spChg chg="mod">
          <ac:chgData name="Emily Jennings" userId="ca5d1d81-9b47-4b35-bd48-54c5be1b7352" providerId="ADAL" clId="{EAFB927E-D97E-489E-9645-A238B4CB3735}" dt="2025-10-13T16:00:42.043" v="53" actId="20577"/>
          <ac:spMkLst>
            <pc:docMk/>
            <pc:sldMk cId="0" sldId="276"/>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324DA-C9BA-48A3-A49A-09399BBE7D80}" type="datetimeFigureOut">
              <a:rPr lang="en-US" smtClean="0"/>
              <a:pPr/>
              <a:t>10/13/2025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B0B5F0-9371-42A5-959D-F2CAF7EAF71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27C9FE-5AF5-48DF-B47C-23EAFFE83723}"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27C9FE-5AF5-48DF-B47C-23EAFFE83723}"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27C9FE-5AF5-48DF-B47C-23EAFFE83723}"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27C9FE-5AF5-48DF-B47C-23EAFFE83723}"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27C9FE-5AF5-48DF-B47C-23EAFFE83723}"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27C9FE-5AF5-48DF-B47C-23EAFFE83723}"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27C9FE-5AF5-48DF-B47C-23EAFFE83723}" type="datetimeFigureOut">
              <a:rPr lang="en-US" smtClean="0"/>
              <a:pPr/>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27C9FE-5AF5-48DF-B47C-23EAFFE83723}" type="datetimeFigureOut">
              <a:rPr lang="en-US" smtClean="0"/>
              <a:pPr/>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7C9FE-5AF5-48DF-B47C-23EAFFE83723}" type="datetimeFigureOut">
              <a:rPr lang="en-US" smtClean="0"/>
              <a:pPr/>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27C9FE-5AF5-48DF-B47C-23EAFFE83723}"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27C9FE-5AF5-48DF-B47C-23EAFFE83723}"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7C9FE-5AF5-48DF-B47C-23EAFFE83723}" type="datetimeFigureOut">
              <a:rPr lang="en-US" smtClean="0"/>
              <a:pPr/>
              <a:t>10/13/2025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A6F02-001F-4B93-8E5C-118C79A252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sp>
        <p:nvSpPr>
          <p:cNvPr id="4" name="Subtitle 2"/>
          <p:cNvSpPr txBox="1">
            <a:spLocks/>
          </p:cNvSpPr>
          <p:nvPr/>
        </p:nvSpPr>
        <p:spPr>
          <a:xfrm>
            <a:off x="1709928" y="1066800"/>
            <a:ext cx="7281672" cy="3048000"/>
          </a:xfrm>
          <a:prstGeom prst="rect">
            <a:avLst/>
          </a:prstGeom>
          <a:solidFill>
            <a:schemeClr val="tx2">
              <a:lumMod val="20000"/>
              <a:lumOff val="80000"/>
            </a:schemeClr>
          </a:solidFill>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5400" b="1" noProof="0" dirty="0">
                <a:solidFill>
                  <a:srgbClr val="363B73"/>
                </a:solidFill>
                <a:effectLst>
                  <a:outerShdw blurRad="38100" dist="38100" dir="2700000" algn="tl">
                    <a:srgbClr val="000000">
                      <a:alpha val="43137"/>
                    </a:srgbClr>
                  </a:outerShdw>
                </a:effectLst>
                <a:latin typeface="Castellar" panose="020A0402060406010301" pitchFamily="18" charset="0"/>
              </a:rPr>
              <a:t>Community Police Officers: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5400" b="1" noProof="0" dirty="0">
                <a:solidFill>
                  <a:srgbClr val="363B73"/>
                </a:solidFill>
                <a:effectLst>
                  <a:outerShdw blurRad="38100" dist="38100" dir="2700000" algn="tl">
                    <a:srgbClr val="000000">
                      <a:alpha val="43137"/>
                    </a:srgbClr>
                  </a:outerShdw>
                </a:effectLst>
                <a:latin typeface="Castellar" panose="020A0402060406010301" pitchFamily="18" charset="0"/>
              </a:rPr>
              <a:t>A Kid’s Guide to What We Do</a:t>
            </a:r>
            <a:endParaRPr kumimoji="0" lang="en-US" sz="5400" b="1" i="0" u="none" strike="noStrike" kern="1200" cap="none" spc="0" normalizeH="0" noProof="0" dirty="0">
              <a:ln>
                <a:noFill/>
              </a:ln>
              <a:solidFill>
                <a:srgbClr val="363B73"/>
              </a:solidFill>
              <a:effectLst>
                <a:outerShdw blurRad="38100" dist="38100" dir="2700000" algn="tl">
                  <a:srgbClr val="000000">
                    <a:alpha val="43137"/>
                  </a:srgbClr>
                </a:outerShdw>
              </a:effectLst>
              <a:uLnTx/>
              <a:uFillTx/>
              <a:latin typeface="Castellar" panose="020A0402060406010301"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
        <p:nvSpPr>
          <p:cNvPr id="5" name="TextBox 4"/>
          <p:cNvSpPr txBox="1"/>
          <p:nvPr/>
        </p:nvSpPr>
        <p:spPr>
          <a:xfrm>
            <a:off x="1676400" y="6477000"/>
            <a:ext cx="7315200" cy="246221"/>
          </a:xfrm>
          <a:prstGeom prst="rect">
            <a:avLst/>
          </a:prstGeom>
          <a:noFill/>
        </p:spPr>
        <p:txBody>
          <a:bodyPr wrap="square" rtlCol="0">
            <a:spAutoFit/>
          </a:bodyPr>
          <a:lstStyle/>
          <a:p>
            <a:pPr algn="ctr"/>
            <a:r>
              <a:rPr lang="en-US" sz="1000" dirty="0">
                <a:solidFill>
                  <a:srgbClr val="363B73"/>
                </a:solidFill>
                <a:latin typeface="Calibri" pitchFamily="34" charset="0"/>
              </a:rPr>
              <a:t>Adapted from “Portland Police Bureau: A Kid’s Guide to What We Do” by Officer Dave </a:t>
            </a:r>
            <a:r>
              <a:rPr lang="en-US" sz="1000" dirty="0" err="1">
                <a:solidFill>
                  <a:srgbClr val="363B73"/>
                </a:solidFill>
                <a:latin typeface="Calibri" pitchFamily="34" charset="0"/>
              </a:rPr>
              <a:t>Thoman</a:t>
            </a:r>
            <a:r>
              <a:rPr lang="en-US" sz="1000" dirty="0">
                <a:solidFill>
                  <a:srgbClr val="363B73"/>
                </a:solidFill>
                <a:latin typeface="Calibri" pitchFamily="34" charset="0"/>
              </a:rPr>
              <a:t> and Molly </a:t>
            </a:r>
            <a:r>
              <a:rPr lang="en-US" sz="1000" dirty="0" err="1">
                <a:solidFill>
                  <a:srgbClr val="363B73"/>
                </a:solidFill>
                <a:latin typeface="Calibri" pitchFamily="34" charset="0"/>
              </a:rPr>
              <a:t>Thoman</a:t>
            </a:r>
            <a:r>
              <a:rPr lang="en-US" sz="1000" dirty="0">
                <a:solidFill>
                  <a:srgbClr val="363B73"/>
                </a:solidFill>
                <a:latin typeface="Calibri" pitchFamily="34" charset="0"/>
              </a:rPr>
              <a:t> Walker. </a:t>
            </a: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714500" y="1890970"/>
            <a:ext cx="7239000" cy="2087940"/>
          </a:xfrm>
          <a:prstGeom prst="rect">
            <a:avLst/>
          </a:prstGeom>
          <a:solidFill>
            <a:schemeClr val="tx2">
              <a:lumMod val="20000"/>
              <a:lumOff val="80000"/>
            </a:schemeClr>
          </a:solidFill>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a:solidFill>
                  <a:srgbClr val="363B73"/>
                </a:solidFill>
                <a:latin typeface="Cambria" panose="02040503050406030204" pitchFamily="18" charset="0"/>
                <a:ea typeface="Cambria" panose="02040503050406030204" pitchFamily="18" charset="0"/>
              </a:rPr>
              <a:t>School resource officers watch over schools and help keep students safe. School resource officers help students and teachers solve problems. The officers also sometimes train safety patrol students.</a:t>
            </a:r>
            <a:endParaRPr kumimoji="0" lang="en-US" sz="24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
        <p:nvSpPr>
          <p:cNvPr id="7" name="Rectangle 6"/>
          <p:cNvSpPr/>
          <p:nvPr/>
        </p:nvSpPr>
        <p:spPr>
          <a:xfrm>
            <a:off x="1524000" y="136644"/>
            <a:ext cx="7620000" cy="1754326"/>
          </a:xfrm>
          <a:prstGeom prst="rect">
            <a:avLst/>
          </a:prstGeom>
          <a:noFill/>
        </p:spPr>
        <p:txBody>
          <a:bodyPr wrap="square" lIns="91440" tIns="45720" rIns="91440" bIns="45720">
            <a:spAutoFit/>
          </a:bodyPr>
          <a:lstStyle/>
          <a:p>
            <a:pPr algn="ctr"/>
            <a:r>
              <a:rPr lang="en-US" sz="5400" b="1" cap="none" spc="0" dirty="0">
                <a:ln w="12700">
                  <a:solidFill>
                    <a:srgbClr val="363B73"/>
                  </a:solidFill>
                  <a:prstDash val="solid"/>
                </a:ln>
                <a:solidFill>
                  <a:srgbClr val="363B73"/>
                </a:solidFill>
                <a:effectLst>
                  <a:outerShdw blurRad="41275" dist="20320" dir="1800000" algn="tl" rotWithShape="0">
                    <a:srgbClr val="000000">
                      <a:alpha val="40000"/>
                    </a:srgbClr>
                  </a:outerShdw>
                </a:effectLst>
                <a:latin typeface="Cambria" panose="02040503050406030204" pitchFamily="18" charset="0"/>
                <a:ea typeface="Cambria" panose="02040503050406030204" pitchFamily="18" charset="0"/>
              </a:rPr>
              <a:t>SCHOOL RESOURCE OFFICERS</a:t>
            </a:r>
          </a:p>
        </p:txBody>
      </p:sp>
      <p:pic>
        <p:nvPicPr>
          <p:cNvPr id="9221" name="Picture 5" descr="S:\Career Development\CURRENT PROJECTS\Discover Policing\IMAGES\CMPD\helping.jpg"/>
          <p:cNvPicPr>
            <a:picLocks noChangeAspect="1" noChangeArrowheads="1"/>
          </p:cNvPicPr>
          <p:nvPr/>
        </p:nvPicPr>
        <p:blipFill>
          <a:blip r:embed="rId4" cstate="print"/>
          <a:srcRect/>
          <a:stretch>
            <a:fillRect/>
          </a:stretch>
        </p:blipFill>
        <p:spPr bwMode="auto">
          <a:xfrm>
            <a:off x="3309899" y="4114430"/>
            <a:ext cx="4048202" cy="2606556"/>
          </a:xfrm>
          <a:prstGeom prst="rect">
            <a:avLst/>
          </a:prstGeom>
          <a:noFill/>
          <a:ln>
            <a:solidFill>
              <a:schemeClr val="tx1"/>
            </a:solid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676400" y="1409942"/>
            <a:ext cx="7239000" cy="1743456"/>
          </a:xfrm>
          <a:prstGeom prst="rect">
            <a:avLst/>
          </a:prstGeom>
          <a:solidFill>
            <a:schemeClr val="tx2">
              <a:lumMod val="20000"/>
              <a:lumOff val="80000"/>
            </a:schemeClr>
          </a:solidFill>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a:solidFill>
                  <a:srgbClr val="363B73"/>
                </a:solidFill>
                <a:latin typeface="Cambria" panose="02040503050406030204" pitchFamily="18" charset="0"/>
                <a:ea typeface="Cambria" panose="02040503050406030204" pitchFamily="18" charset="0"/>
              </a:rPr>
              <a:t>Traffic officers make sure people drive safely. They use cars and motorcycles to do their job. Traffic officers also investigate car crashes.</a:t>
            </a:r>
            <a:endParaRPr kumimoji="0" lang="en-US" sz="24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
        <p:nvSpPr>
          <p:cNvPr id="7" name="Rectangle 6"/>
          <p:cNvSpPr/>
          <p:nvPr/>
        </p:nvSpPr>
        <p:spPr>
          <a:xfrm>
            <a:off x="1754707" y="326136"/>
            <a:ext cx="7082388" cy="923330"/>
          </a:xfrm>
          <a:prstGeom prst="rect">
            <a:avLst/>
          </a:prstGeom>
          <a:noFill/>
        </p:spPr>
        <p:txBody>
          <a:bodyPr wrap="none" lIns="91440" tIns="45720" rIns="91440" bIns="45720">
            <a:spAutoFit/>
          </a:bodyPr>
          <a:lstStyle/>
          <a:p>
            <a:pPr algn="just"/>
            <a:r>
              <a:rPr lang="en-US" sz="5400" b="1" cap="none" spc="0" dirty="0">
                <a:ln w="12700">
                  <a:solidFill>
                    <a:srgbClr val="363B73"/>
                  </a:solidFill>
                  <a:prstDash val="solid"/>
                </a:ln>
                <a:solidFill>
                  <a:srgbClr val="363B73"/>
                </a:solidFill>
                <a:effectLst>
                  <a:outerShdw blurRad="41275" dist="20320" dir="1800000" algn="tl" rotWithShape="0">
                    <a:srgbClr val="000000">
                      <a:alpha val="40000"/>
                    </a:srgbClr>
                  </a:outerShdw>
                </a:effectLst>
                <a:latin typeface="Castellar" panose="020A0402060406010301" pitchFamily="18" charset="0"/>
                <a:ea typeface="Cambria" panose="02040503050406030204" pitchFamily="18" charset="0"/>
              </a:rPr>
              <a:t>TRAFFIC OFFICERS</a:t>
            </a:r>
          </a:p>
        </p:txBody>
      </p:sp>
      <p:pic>
        <p:nvPicPr>
          <p:cNvPr id="10242" name="Picture 2" descr="S:\Career Development\CURRENT PROJECTS\Discover Policing\IMAGES\tracyFavs\Sgt Dopplick.JPG"/>
          <p:cNvPicPr>
            <a:picLocks noChangeAspect="1" noChangeArrowheads="1"/>
          </p:cNvPicPr>
          <p:nvPr/>
        </p:nvPicPr>
        <p:blipFill>
          <a:blip r:embed="rId4" cstate="print"/>
          <a:srcRect/>
          <a:stretch>
            <a:fillRect/>
          </a:stretch>
        </p:blipFill>
        <p:spPr bwMode="auto">
          <a:xfrm>
            <a:off x="3581400" y="3387026"/>
            <a:ext cx="3429000" cy="3264892"/>
          </a:xfrm>
          <a:prstGeom prst="rect">
            <a:avLst/>
          </a:prstGeom>
          <a:noFill/>
          <a:ln>
            <a:solidFill>
              <a:schemeClr val="tx1"/>
            </a:solid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676399" y="1409700"/>
            <a:ext cx="7239000" cy="1066800"/>
          </a:xfrm>
          <a:prstGeom prst="rect">
            <a:avLst/>
          </a:prstGeom>
          <a:solidFill>
            <a:schemeClr val="tx2">
              <a:lumMod val="20000"/>
              <a:lumOff val="80000"/>
            </a:schemeClr>
          </a:solidFill>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a:solidFill>
                  <a:srgbClr val="363B73"/>
                </a:solidFill>
                <a:latin typeface="Cambria" panose="02040503050406030204" pitchFamily="18" charset="0"/>
                <a:ea typeface="Cambria" panose="02040503050406030204" pitchFamily="18" charset="0"/>
              </a:rPr>
              <a:t>Some officers ride bikes to patrol their city or town. </a:t>
            </a:r>
            <a:endParaRPr kumimoji="0" lang="en-US" sz="24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
        <p:nvSpPr>
          <p:cNvPr id="7" name="Rectangle 6"/>
          <p:cNvSpPr/>
          <p:nvPr/>
        </p:nvSpPr>
        <p:spPr>
          <a:xfrm>
            <a:off x="2799222" y="372070"/>
            <a:ext cx="4993355" cy="923330"/>
          </a:xfrm>
          <a:prstGeom prst="rect">
            <a:avLst/>
          </a:prstGeom>
          <a:noFill/>
        </p:spPr>
        <p:txBody>
          <a:bodyPr wrap="none" lIns="91440" tIns="45720" rIns="91440" bIns="45720">
            <a:spAutoFit/>
          </a:bodyPr>
          <a:lstStyle/>
          <a:p>
            <a:pPr algn="ctr"/>
            <a:r>
              <a:rPr lang="en-US" sz="5400" b="1" cap="none" spc="0" dirty="0">
                <a:ln w="12700">
                  <a:solidFill>
                    <a:srgbClr val="363B73"/>
                  </a:solidFill>
                  <a:prstDash val="solid"/>
                </a:ln>
                <a:solidFill>
                  <a:srgbClr val="363B73"/>
                </a:solidFill>
                <a:effectLst>
                  <a:outerShdw blurRad="41275" dist="20320" dir="1800000" algn="tl" rotWithShape="0">
                    <a:srgbClr val="000000">
                      <a:alpha val="40000"/>
                    </a:srgbClr>
                  </a:outerShdw>
                </a:effectLst>
                <a:latin typeface="Cambria" panose="02040503050406030204" pitchFamily="18" charset="0"/>
                <a:ea typeface="Cambria" panose="02040503050406030204" pitchFamily="18" charset="0"/>
              </a:rPr>
              <a:t>BIKE OFFICERS</a:t>
            </a:r>
          </a:p>
        </p:txBody>
      </p:sp>
      <p:pic>
        <p:nvPicPr>
          <p:cNvPr id="11266" name="Picture 2" descr="S:\Career Development\CURRENT PROJECTS\Discover Policing\IMAGES\tracyFavs\Two officers on bikes.TIF"/>
          <p:cNvPicPr>
            <a:picLocks noChangeAspect="1" noChangeArrowheads="1"/>
          </p:cNvPicPr>
          <p:nvPr/>
        </p:nvPicPr>
        <p:blipFill>
          <a:blip r:embed="rId4" cstate="print"/>
          <a:srcRect/>
          <a:stretch>
            <a:fillRect/>
          </a:stretch>
        </p:blipFill>
        <p:spPr bwMode="auto">
          <a:xfrm>
            <a:off x="3886200" y="2590800"/>
            <a:ext cx="3022822" cy="4030663"/>
          </a:xfrm>
          <a:prstGeom prst="rect">
            <a:avLst/>
          </a:prstGeom>
          <a:noFill/>
          <a:ln>
            <a:solidFill>
              <a:schemeClr val="tx1"/>
            </a:solid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721425" y="1290935"/>
            <a:ext cx="7162800" cy="1676400"/>
          </a:xfrm>
          <a:prstGeom prst="rect">
            <a:avLst/>
          </a:prstGeom>
          <a:solidFill>
            <a:schemeClr val="tx2">
              <a:lumMod val="20000"/>
              <a:lumOff val="80000"/>
            </a:schemeClr>
          </a:solidFill>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a:solidFill>
                  <a:srgbClr val="363B73"/>
                </a:solidFill>
                <a:latin typeface="Cambria" panose="02040503050406030204" pitchFamily="18" charset="0"/>
                <a:ea typeface="Cambria" panose="02040503050406030204" pitchFamily="18" charset="0"/>
              </a:rPr>
              <a:t>A K9 officer has a dog for a partner. The dogs use their sense of smell to find things. K9 officers and their dogs go through very special training.</a:t>
            </a:r>
            <a:endParaRPr kumimoji="0" lang="en-US" sz="24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
        <p:nvSpPr>
          <p:cNvPr id="7" name="Rectangle 6"/>
          <p:cNvSpPr/>
          <p:nvPr/>
        </p:nvSpPr>
        <p:spPr>
          <a:xfrm>
            <a:off x="3147588" y="304800"/>
            <a:ext cx="4310475" cy="923330"/>
          </a:xfrm>
          <a:prstGeom prst="rect">
            <a:avLst/>
          </a:prstGeom>
          <a:noFill/>
        </p:spPr>
        <p:txBody>
          <a:bodyPr wrap="none" lIns="91440" tIns="45720" rIns="91440" bIns="45720">
            <a:spAutoFit/>
          </a:bodyPr>
          <a:lstStyle/>
          <a:p>
            <a:pPr algn="ctr"/>
            <a:r>
              <a:rPr lang="en-US" sz="5400" b="1" cap="none" spc="0" dirty="0">
                <a:ln w="12700">
                  <a:solidFill>
                    <a:srgbClr val="363B73"/>
                  </a:solidFill>
                  <a:prstDash val="solid"/>
                </a:ln>
                <a:solidFill>
                  <a:srgbClr val="363B73"/>
                </a:solidFill>
                <a:effectLst>
                  <a:outerShdw blurRad="41275" dist="20320" dir="1800000" algn="tl" rotWithShape="0">
                    <a:srgbClr val="000000">
                      <a:alpha val="40000"/>
                    </a:srgbClr>
                  </a:outerShdw>
                </a:effectLst>
                <a:latin typeface="Cambria" panose="02040503050406030204" pitchFamily="18" charset="0"/>
                <a:ea typeface="Cambria" panose="02040503050406030204" pitchFamily="18" charset="0"/>
              </a:rPr>
              <a:t>K9 OFFICERS</a:t>
            </a:r>
          </a:p>
        </p:txBody>
      </p:sp>
      <p:sp>
        <p:nvSpPr>
          <p:cNvPr id="8" name="Subtitle 2"/>
          <p:cNvSpPr txBox="1">
            <a:spLocks/>
          </p:cNvSpPr>
          <p:nvPr/>
        </p:nvSpPr>
        <p:spPr>
          <a:xfrm>
            <a:off x="5830833" y="3422904"/>
            <a:ext cx="2717452" cy="2667000"/>
          </a:xfrm>
          <a:prstGeom prst="rect">
            <a:avLst/>
          </a:prstGeom>
          <a:ln w="38100">
            <a:solidFill>
              <a:schemeClr val="accent6"/>
            </a:solidFill>
          </a:ln>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b="1" dirty="0">
                <a:solidFill>
                  <a:srgbClr val="EB991B"/>
                </a:solidFill>
                <a:latin typeface="Cambria" panose="02040503050406030204" pitchFamily="18" charset="0"/>
                <a:ea typeface="Cambria" panose="02040503050406030204" pitchFamily="18" charset="0"/>
              </a:rPr>
              <a:t>Did you know?</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i="0" u="none" strike="noStrike" kern="1200" cap="none" spc="0" normalizeH="0" noProof="0" dirty="0">
                <a:ln>
                  <a:noFill/>
                </a:ln>
                <a:solidFill>
                  <a:srgbClr val="EB991B"/>
                </a:solidFill>
                <a:effectLst/>
                <a:uLnTx/>
                <a:uFillTx/>
                <a:latin typeface="Cambria" panose="02040503050406030204" pitchFamily="18" charset="0"/>
                <a:ea typeface="Cambria" panose="02040503050406030204" pitchFamily="18" charset="0"/>
              </a:rPr>
              <a:t>The dog lives at home with the officer and officer’s family.</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9219" name="Picture 3" descr="S:\Career Development\CURRENT PROJECTS\Discover Policing\IMAGES\tracyFavs\dog.JPG"/>
          <p:cNvPicPr>
            <a:picLocks noChangeAspect="1" noChangeArrowheads="1"/>
          </p:cNvPicPr>
          <p:nvPr/>
        </p:nvPicPr>
        <p:blipFill>
          <a:blip r:embed="rId4" cstate="print"/>
          <a:srcRect/>
          <a:stretch>
            <a:fillRect/>
          </a:stretch>
        </p:blipFill>
        <p:spPr bwMode="auto">
          <a:xfrm>
            <a:off x="2284061" y="3030140"/>
            <a:ext cx="2786710" cy="3715613"/>
          </a:xfrm>
          <a:prstGeom prst="rect">
            <a:avLst/>
          </a:prstGeom>
          <a:noFill/>
          <a:ln>
            <a:solidFill>
              <a:schemeClr val="tx1"/>
            </a:solid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To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2009213" y="1470553"/>
            <a:ext cx="6587220" cy="1501247"/>
          </a:xfrm>
          <a:prstGeom prst="rect">
            <a:avLst/>
          </a:prstGeom>
          <a:solidFill>
            <a:schemeClr val="tx2">
              <a:lumMod val="20000"/>
              <a:lumOff val="80000"/>
            </a:schemeClr>
          </a:solidFill>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a:solidFill>
                  <a:srgbClr val="363B73"/>
                </a:solidFill>
                <a:latin typeface="Cambria" panose="02040503050406030204" pitchFamily="18" charset="0"/>
                <a:ea typeface="Cambria" panose="02040503050406030204" pitchFamily="18" charset="0"/>
              </a:rPr>
              <a:t>Mounted patrol officers ride horses. The officers and horses get special training to do police work.</a:t>
            </a:r>
            <a:endParaRPr kumimoji="0" lang="en-US" sz="24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
        <p:nvSpPr>
          <p:cNvPr id="7" name="Rectangle 6"/>
          <p:cNvSpPr/>
          <p:nvPr/>
        </p:nvSpPr>
        <p:spPr>
          <a:xfrm>
            <a:off x="2213997" y="318623"/>
            <a:ext cx="6177653" cy="923330"/>
          </a:xfrm>
          <a:prstGeom prst="rect">
            <a:avLst/>
          </a:prstGeom>
          <a:noFill/>
        </p:spPr>
        <p:txBody>
          <a:bodyPr wrap="none" lIns="91440" tIns="45720" rIns="91440" bIns="45720">
            <a:spAutoFit/>
          </a:bodyPr>
          <a:lstStyle/>
          <a:p>
            <a:pPr algn="ctr"/>
            <a:r>
              <a:rPr lang="en-US" sz="5400" b="1" cap="none" spc="0" dirty="0">
                <a:ln w="12700">
                  <a:solidFill>
                    <a:srgbClr val="363B73"/>
                  </a:solidFill>
                  <a:prstDash val="solid"/>
                </a:ln>
                <a:solidFill>
                  <a:srgbClr val="363B73"/>
                </a:solidFill>
                <a:effectLst>
                  <a:outerShdw blurRad="41275" dist="20320" dir="1800000" algn="tl" rotWithShape="0">
                    <a:srgbClr val="000000">
                      <a:alpha val="40000"/>
                    </a:srgbClr>
                  </a:outerShdw>
                </a:effectLst>
                <a:latin typeface="Cambria" panose="02040503050406030204" pitchFamily="18" charset="0"/>
                <a:ea typeface="Cambria" panose="02040503050406030204" pitchFamily="18" charset="0"/>
              </a:rPr>
              <a:t>MOUNTED PATROL</a:t>
            </a:r>
          </a:p>
        </p:txBody>
      </p:sp>
      <p:pic>
        <p:nvPicPr>
          <p:cNvPr id="9218" name="Picture 2" descr="S:\Career Development\CURRENT PROJECTS\Discover Policing\IMAGES\tracyFavs\whypolicing\Mounted 1.jpg"/>
          <p:cNvPicPr>
            <a:picLocks noChangeAspect="1" noChangeArrowheads="1"/>
          </p:cNvPicPr>
          <p:nvPr/>
        </p:nvPicPr>
        <p:blipFill>
          <a:blip r:embed="rId4" cstate="print"/>
          <a:srcRect/>
          <a:stretch>
            <a:fillRect/>
          </a:stretch>
        </p:blipFill>
        <p:spPr bwMode="auto">
          <a:xfrm>
            <a:off x="5105400" y="3200400"/>
            <a:ext cx="3352800" cy="3352800"/>
          </a:xfrm>
          <a:prstGeom prst="rect">
            <a:avLst/>
          </a:prstGeom>
          <a:noFill/>
          <a:ln>
            <a:solidFill>
              <a:schemeClr val="tx1"/>
            </a:solidFill>
          </a:ln>
        </p:spPr>
      </p:pic>
      <p:sp>
        <p:nvSpPr>
          <p:cNvPr id="8" name="Subtitle 2"/>
          <p:cNvSpPr txBox="1">
            <a:spLocks/>
          </p:cNvSpPr>
          <p:nvPr/>
        </p:nvSpPr>
        <p:spPr>
          <a:xfrm>
            <a:off x="2213997" y="3620654"/>
            <a:ext cx="2514600" cy="2514600"/>
          </a:xfrm>
          <a:prstGeom prst="rect">
            <a:avLst/>
          </a:prstGeom>
          <a:ln w="38100">
            <a:solidFill>
              <a:schemeClr val="accent6"/>
            </a:solidFill>
          </a:ln>
        </p:spPr>
        <p:txBody>
          <a:bodyPr vert="horz" lIns="91440" tIns="45720" rIns="91440" bIns="45720" rtlCol="0">
            <a:normAutofit fontScale="925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b="1" dirty="0">
                <a:solidFill>
                  <a:srgbClr val="EB991B"/>
                </a:solidFill>
                <a:latin typeface="Cambria" panose="02040503050406030204" pitchFamily="18" charset="0"/>
                <a:ea typeface="Cambria" panose="02040503050406030204" pitchFamily="18" charset="0"/>
              </a:rPr>
              <a:t>Did you know?</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i="0" u="none" strike="noStrike" kern="1200" cap="none" spc="0" normalizeH="0" noProof="0" dirty="0">
                <a:ln>
                  <a:noFill/>
                </a:ln>
                <a:solidFill>
                  <a:srgbClr val="EB991B"/>
                </a:solidFill>
                <a:effectLst/>
                <a:uLnTx/>
                <a:uFillTx/>
                <a:latin typeface="Cambria" panose="02040503050406030204" pitchFamily="18" charset="0"/>
                <a:ea typeface="Cambria" panose="02040503050406030204" pitchFamily="18" charset="0"/>
              </a:rPr>
              <a:t>If the horse poops on the sidewalk, the officer scoops it.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To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2108651" y="1465874"/>
            <a:ext cx="6477000" cy="1582126"/>
          </a:xfrm>
          <a:prstGeom prst="rect">
            <a:avLst/>
          </a:prstGeom>
          <a:solidFill>
            <a:schemeClr val="tx2">
              <a:lumMod val="20000"/>
              <a:lumOff val="80000"/>
            </a:schemeClr>
          </a:solidFill>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a:solidFill>
                  <a:srgbClr val="363B73"/>
                </a:solidFill>
                <a:latin typeface="Cambria" panose="02040503050406030204" pitchFamily="18" charset="0"/>
                <a:ea typeface="Cambria" panose="02040503050406030204" pitchFamily="18" charset="0"/>
              </a:rPr>
              <a:t>Transit police officers patrol trains and buses. They also keep the bus stops and platforms safe. </a:t>
            </a:r>
            <a:endParaRPr kumimoji="0" lang="en-US" sz="24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
        <p:nvSpPr>
          <p:cNvPr id="7" name="Rectangle 6"/>
          <p:cNvSpPr/>
          <p:nvPr/>
        </p:nvSpPr>
        <p:spPr>
          <a:xfrm>
            <a:off x="1573521" y="448056"/>
            <a:ext cx="7547259" cy="707886"/>
          </a:xfrm>
          <a:prstGeom prst="rect">
            <a:avLst/>
          </a:prstGeom>
          <a:noFill/>
        </p:spPr>
        <p:txBody>
          <a:bodyPr wrap="none" lIns="91440" tIns="45720" rIns="91440" bIns="45720">
            <a:spAutoFit/>
          </a:bodyPr>
          <a:lstStyle/>
          <a:p>
            <a:pPr algn="ctr"/>
            <a:r>
              <a:rPr lang="en-US" sz="4000" b="1" cap="none" spc="0" dirty="0">
                <a:ln w="12700">
                  <a:solidFill>
                    <a:srgbClr val="363B73"/>
                  </a:solidFill>
                  <a:prstDash val="solid"/>
                </a:ln>
                <a:solidFill>
                  <a:srgbClr val="363B73"/>
                </a:solidFill>
                <a:effectLst>
                  <a:outerShdw blurRad="41275" dist="20320" dir="1800000" algn="tl" rotWithShape="0">
                    <a:srgbClr val="000000">
                      <a:alpha val="40000"/>
                    </a:srgbClr>
                  </a:outerShdw>
                </a:effectLst>
                <a:latin typeface="Castellar" panose="020A0402060406010301" pitchFamily="18" charset="0"/>
              </a:rPr>
              <a:t>TRANSIT POLICE OFFICERS</a:t>
            </a:r>
          </a:p>
        </p:txBody>
      </p:sp>
      <p:pic>
        <p:nvPicPr>
          <p:cNvPr id="8195" name="Picture 3" descr="S:\Career Development\CURRENT PROJECTS\Discover Policing\IMAGES\Amtrak\K9 Cops00151.jpg"/>
          <p:cNvPicPr>
            <a:picLocks noChangeAspect="1" noChangeArrowheads="1"/>
          </p:cNvPicPr>
          <p:nvPr/>
        </p:nvPicPr>
        <p:blipFill>
          <a:blip r:embed="rId4" cstate="print"/>
          <a:srcRect/>
          <a:stretch>
            <a:fillRect/>
          </a:stretch>
        </p:blipFill>
        <p:spPr bwMode="auto">
          <a:xfrm>
            <a:off x="4114800" y="3124200"/>
            <a:ext cx="2485527" cy="3581400"/>
          </a:xfrm>
          <a:prstGeom prst="rect">
            <a:avLst/>
          </a:prstGeom>
          <a:noFill/>
          <a:ln>
            <a:solidFill>
              <a:schemeClr val="tx1"/>
            </a:solid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873814" y="1351109"/>
            <a:ext cx="6858000" cy="1351188"/>
          </a:xfrm>
          <a:prstGeom prst="rect">
            <a:avLst/>
          </a:prstGeom>
          <a:solidFill>
            <a:schemeClr val="tx2">
              <a:lumMod val="20000"/>
              <a:lumOff val="80000"/>
            </a:schemeClr>
          </a:solidFill>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a:solidFill>
                  <a:srgbClr val="363B73"/>
                </a:solidFill>
                <a:latin typeface="Cambria" panose="02040503050406030204" pitchFamily="18" charset="0"/>
                <a:ea typeface="Cambria" panose="02040503050406030204" pitchFamily="18" charset="0"/>
              </a:rPr>
              <a:t>Criminologists take pictures at crime scenes. They collect fingerprints and evidence to help solve crimes. </a:t>
            </a:r>
            <a:endParaRPr kumimoji="0" lang="en-US" sz="24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
        <p:nvSpPr>
          <p:cNvPr id="7" name="Rectangle 6"/>
          <p:cNvSpPr/>
          <p:nvPr/>
        </p:nvSpPr>
        <p:spPr>
          <a:xfrm>
            <a:off x="1920318" y="277081"/>
            <a:ext cx="6764993" cy="923330"/>
          </a:xfrm>
          <a:prstGeom prst="rect">
            <a:avLst/>
          </a:prstGeom>
          <a:noFill/>
        </p:spPr>
        <p:txBody>
          <a:bodyPr wrap="none" lIns="91440" tIns="45720" rIns="91440" bIns="45720">
            <a:spAutoFit/>
          </a:bodyPr>
          <a:lstStyle/>
          <a:p>
            <a:pPr algn="ctr"/>
            <a:r>
              <a:rPr lang="en-US" sz="5400" b="1" cap="none" spc="0" dirty="0">
                <a:ln w="12700">
                  <a:solidFill>
                    <a:srgbClr val="363B73"/>
                  </a:solidFill>
                  <a:prstDash val="solid"/>
                </a:ln>
                <a:solidFill>
                  <a:srgbClr val="363B73"/>
                </a:solidFill>
                <a:effectLst>
                  <a:outerShdw blurRad="41275" dist="20320" dir="1800000" algn="tl" rotWithShape="0">
                    <a:srgbClr val="000000">
                      <a:alpha val="40000"/>
                    </a:srgbClr>
                  </a:outerShdw>
                </a:effectLst>
                <a:latin typeface="Castellar" panose="020A0402060406010301" pitchFamily="18" charset="0"/>
              </a:rPr>
              <a:t>CRIMINOLOGISTS</a:t>
            </a:r>
          </a:p>
        </p:txBody>
      </p:sp>
      <p:sp>
        <p:nvSpPr>
          <p:cNvPr id="8" name="Subtitle 2"/>
          <p:cNvSpPr txBox="1">
            <a:spLocks/>
          </p:cNvSpPr>
          <p:nvPr/>
        </p:nvSpPr>
        <p:spPr>
          <a:xfrm>
            <a:off x="2060813" y="3288825"/>
            <a:ext cx="2743200" cy="2743200"/>
          </a:xfrm>
          <a:prstGeom prst="rect">
            <a:avLst/>
          </a:prstGeom>
          <a:ln w="38100">
            <a:solidFill>
              <a:schemeClr val="accent6"/>
            </a:solidFill>
          </a:ln>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b="1" dirty="0">
                <a:solidFill>
                  <a:srgbClr val="EB991B"/>
                </a:solidFill>
                <a:latin typeface="Cambria" panose="02040503050406030204" pitchFamily="18" charset="0"/>
                <a:ea typeface="Cambria" panose="02040503050406030204" pitchFamily="18" charset="0"/>
              </a:rPr>
              <a:t>Did you know?</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i="0" u="none" strike="noStrike" kern="1200" cap="none" spc="0" normalizeH="0" noProof="0" dirty="0">
                <a:ln>
                  <a:noFill/>
                </a:ln>
                <a:solidFill>
                  <a:srgbClr val="EB991B"/>
                </a:solidFill>
                <a:effectLst/>
                <a:uLnTx/>
                <a:uFillTx/>
                <a:latin typeface="Cambria" panose="02040503050406030204" pitchFamily="18" charset="0"/>
                <a:ea typeface="Cambria" panose="02040503050406030204" pitchFamily="18" charset="0"/>
              </a:rPr>
              <a:t>No one has the same fingerprint as you!</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8194" name="Picture 2" descr="S:\Career Development\CURRENT PROJECTS\Discover Policing\IMAGES\tracyFavs\Officer Caballero lifts prints.jpg"/>
          <p:cNvPicPr>
            <a:picLocks noChangeAspect="1" noChangeArrowheads="1"/>
          </p:cNvPicPr>
          <p:nvPr/>
        </p:nvPicPr>
        <p:blipFill>
          <a:blip r:embed="rId4" cstate="print"/>
          <a:srcRect/>
          <a:stretch>
            <a:fillRect/>
          </a:stretch>
        </p:blipFill>
        <p:spPr bwMode="auto">
          <a:xfrm>
            <a:off x="5334730" y="2886523"/>
            <a:ext cx="3046539" cy="3547804"/>
          </a:xfrm>
          <a:prstGeom prst="rect">
            <a:avLst/>
          </a:prstGeom>
          <a:noFill/>
          <a:ln>
            <a:solidFill>
              <a:schemeClr val="tx1"/>
            </a:solid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To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835708" y="2019300"/>
            <a:ext cx="6934200" cy="2324100"/>
          </a:xfrm>
          <a:prstGeom prst="rect">
            <a:avLst/>
          </a:prstGeom>
          <a:solidFill>
            <a:schemeClr val="tx2">
              <a:lumMod val="20000"/>
              <a:lumOff val="80000"/>
            </a:schemeClr>
          </a:solidFill>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a:solidFill>
                  <a:srgbClr val="363B73"/>
                </a:solidFill>
                <a:latin typeface="Cambria" panose="02040503050406030204" pitchFamily="18" charset="0"/>
                <a:ea typeface="Cambria" panose="02040503050406030204" pitchFamily="18" charset="0"/>
              </a:rPr>
              <a:t>Detectives investigate crimes. They interview people to find out what happened. Detectives usually do not wear uniforms or drive patrol cars. </a:t>
            </a:r>
            <a:endParaRPr kumimoji="0" lang="en-US" sz="32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
        <p:nvSpPr>
          <p:cNvPr id="7" name="Rectangle 6"/>
          <p:cNvSpPr/>
          <p:nvPr/>
        </p:nvSpPr>
        <p:spPr>
          <a:xfrm>
            <a:off x="2968675" y="762000"/>
            <a:ext cx="4668266" cy="923330"/>
          </a:xfrm>
          <a:prstGeom prst="rect">
            <a:avLst/>
          </a:prstGeom>
          <a:noFill/>
        </p:spPr>
        <p:txBody>
          <a:bodyPr wrap="none" lIns="91440" tIns="45720" rIns="91440" bIns="45720">
            <a:spAutoFit/>
          </a:bodyPr>
          <a:lstStyle/>
          <a:p>
            <a:pPr algn="ctr"/>
            <a:r>
              <a:rPr lang="en-US" sz="5400" b="1" cap="none" spc="0" dirty="0">
                <a:ln w="12700">
                  <a:solidFill>
                    <a:srgbClr val="363B73"/>
                  </a:solidFill>
                  <a:prstDash val="solid"/>
                </a:ln>
                <a:solidFill>
                  <a:srgbClr val="363B73"/>
                </a:solidFill>
                <a:effectLst>
                  <a:outerShdw blurRad="41275" dist="20320" dir="1800000" algn="tl" rotWithShape="0">
                    <a:srgbClr val="000000">
                      <a:alpha val="40000"/>
                    </a:srgbClr>
                  </a:outerShdw>
                </a:effectLst>
                <a:latin typeface="Castellar" panose="020A0402060406010301" pitchFamily="18" charset="0"/>
              </a:rPr>
              <a:t>DETECTIVES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sp>
        <p:nvSpPr>
          <p:cNvPr id="4" name="Subtitle 2"/>
          <p:cNvSpPr txBox="1">
            <a:spLocks/>
          </p:cNvSpPr>
          <p:nvPr/>
        </p:nvSpPr>
        <p:spPr>
          <a:xfrm>
            <a:off x="1719072" y="609600"/>
            <a:ext cx="7162800" cy="838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b="1" dirty="0">
                <a:solidFill>
                  <a:srgbClr val="363B73"/>
                </a:solidFill>
                <a:latin typeface="Castellar" panose="020A0402060406010301" pitchFamily="18" charset="0"/>
              </a:rPr>
              <a:t>Who Helps Police Officers?</a:t>
            </a:r>
            <a:endParaRPr kumimoji="0" lang="en-US" sz="3200" b="1" i="0" u="none" strike="noStrike" kern="1200" cap="none" spc="0" normalizeH="0" noProof="0" dirty="0">
              <a:ln>
                <a:noFill/>
              </a:ln>
              <a:solidFill>
                <a:srgbClr val="363B73"/>
              </a:solidFill>
              <a:effectLst/>
              <a:uLnTx/>
              <a:uFillTx/>
              <a:latin typeface="Castellar" panose="020A0402060406010301"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719072" y="1447800"/>
            <a:ext cx="7162800" cy="3962400"/>
          </a:xfrm>
          <a:prstGeom prst="rect">
            <a:avLst/>
          </a:prstGeom>
          <a:solidFill>
            <a:schemeClr val="tx2">
              <a:lumMod val="20000"/>
              <a:lumOff val="80000"/>
            </a:schemeClr>
          </a:solidFill>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noProof="0" dirty="0">
                <a:solidFill>
                  <a:srgbClr val="363B73"/>
                </a:solidFill>
                <a:latin typeface="Cambria" panose="02040503050406030204" pitchFamily="18" charset="0"/>
                <a:ea typeface="Cambria" panose="02040503050406030204" pitchFamily="18" charset="0"/>
              </a:rPr>
              <a:t>Many people work in police departments who are not officers.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noProof="0" dirty="0">
                <a:solidFill>
                  <a:srgbClr val="363B73"/>
                </a:solidFill>
                <a:latin typeface="Cambria" panose="02040503050406030204" pitchFamily="18" charset="0"/>
                <a:ea typeface="Cambria" panose="02040503050406030204" pitchFamily="18" charset="0"/>
              </a:rPr>
              <a:t>They take care of lost or stolen property, help people who come into police stations, keep track of reports, and do many other jobs. They help police officers by making sure they have the right tools and information to do their jobs.</a:t>
            </a:r>
            <a:endParaRPr kumimoji="0" lang="en-US" sz="24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sp>
        <p:nvSpPr>
          <p:cNvPr id="4" name="Subtitle 2"/>
          <p:cNvSpPr txBox="1">
            <a:spLocks/>
          </p:cNvSpPr>
          <p:nvPr/>
        </p:nvSpPr>
        <p:spPr>
          <a:xfrm>
            <a:off x="1757448" y="228600"/>
            <a:ext cx="7162800" cy="923544"/>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b="1" dirty="0">
                <a:solidFill>
                  <a:srgbClr val="363B73"/>
                </a:solidFill>
                <a:latin typeface="Castellar" panose="020A0402060406010301" pitchFamily="18" charset="0"/>
              </a:rPr>
              <a:t>What Happens When I Call 9-1-1?</a:t>
            </a:r>
            <a:endParaRPr kumimoji="0" lang="en-US" sz="3200" b="1" i="0" u="none" strike="noStrike" kern="1200" cap="none" spc="0" normalizeH="0" noProof="0" dirty="0">
              <a:ln>
                <a:noFill/>
              </a:ln>
              <a:solidFill>
                <a:srgbClr val="363B73"/>
              </a:solidFill>
              <a:effectLst/>
              <a:uLnTx/>
              <a:uFillTx/>
              <a:latin typeface="Castellar" panose="020A0402060406010301"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Castellar" panose="020A0402060406010301"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757448" y="1146048"/>
            <a:ext cx="7162800" cy="2886456"/>
          </a:xfrm>
          <a:prstGeom prst="rect">
            <a:avLst/>
          </a:prstGeom>
          <a:solidFill>
            <a:schemeClr val="tx2">
              <a:lumMod val="20000"/>
              <a:lumOff val="80000"/>
            </a:schemeClr>
          </a:solidFill>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a:solidFill>
                  <a:srgbClr val="363B73"/>
                </a:solidFill>
                <a:latin typeface="Cambria" panose="02040503050406030204" pitchFamily="18" charset="0"/>
                <a:ea typeface="Cambria" panose="02040503050406030204" pitchFamily="18" charset="0"/>
              </a:rPr>
              <a:t>When a person calls 9-1-1, a dispatcher answers the phone. The dispatcher types all the information from the caller into the computer and calls police officers on the radio. The dispatcher tells the police officers where to go and who needs help.</a:t>
            </a:r>
            <a:endParaRPr kumimoji="0" lang="en-US" sz="24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5123" name="Picture 3" descr="S:\Career Development\CURRENT PROJECTS\Discover Policing\IMAGES\tracyFavs\RJohnsonFburgVA3.jpg"/>
          <p:cNvPicPr>
            <a:picLocks noChangeAspect="1" noChangeArrowheads="1"/>
          </p:cNvPicPr>
          <p:nvPr/>
        </p:nvPicPr>
        <p:blipFill>
          <a:blip r:embed="rId4" cstate="print"/>
          <a:srcRect l="3195" t="18462" b="3432"/>
          <a:stretch>
            <a:fillRect/>
          </a:stretch>
        </p:blipFill>
        <p:spPr bwMode="auto">
          <a:xfrm>
            <a:off x="3276600" y="4191000"/>
            <a:ext cx="4191000" cy="2536119"/>
          </a:xfrm>
          <a:prstGeom prst="rect">
            <a:avLst/>
          </a:prstGeom>
          <a:noFill/>
          <a:ln>
            <a:solidFill>
              <a:schemeClr val="tx1"/>
            </a:solid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sp>
        <p:nvSpPr>
          <p:cNvPr id="4" name="Subtitle 2"/>
          <p:cNvSpPr txBox="1">
            <a:spLocks/>
          </p:cNvSpPr>
          <p:nvPr/>
        </p:nvSpPr>
        <p:spPr>
          <a:xfrm>
            <a:off x="1752600" y="233633"/>
            <a:ext cx="7162800" cy="985567"/>
          </a:xfrm>
          <a:prstGeom prst="rect">
            <a:avLst/>
          </a:prstGeom>
        </p:spPr>
        <p:txBody>
          <a:bodyPr vert="horz" lIns="91440" tIns="45720" rIns="91440" bIns="45720" rtlCol="0">
            <a:normAutofit fontScale="925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600" b="1" dirty="0">
                <a:solidFill>
                  <a:srgbClr val="363B73"/>
                </a:solidFill>
                <a:latin typeface="Castellar" panose="020A0402060406010301" pitchFamily="18" charset="0"/>
              </a:rPr>
              <a:t>What is a Community Police Officer?</a:t>
            </a:r>
            <a:endParaRPr kumimoji="0" lang="en-US" sz="3600" b="1" i="0" u="none" strike="noStrike" kern="1200" cap="none" spc="0" normalizeH="0" noProof="0" dirty="0">
              <a:ln>
                <a:noFill/>
              </a:ln>
              <a:solidFill>
                <a:srgbClr val="363B73"/>
              </a:solidFill>
              <a:effectLst/>
              <a:uLnTx/>
              <a:uFillTx/>
              <a:latin typeface="Castellar" panose="020A0402060406010301"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752600" y="1371600"/>
            <a:ext cx="7162800" cy="2057400"/>
          </a:xfrm>
          <a:prstGeom prst="rect">
            <a:avLst/>
          </a:prstGeom>
          <a:solidFill>
            <a:schemeClr val="tx2">
              <a:lumMod val="20000"/>
              <a:lumOff val="80000"/>
            </a:schemeClr>
          </a:solidFill>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a:solidFill>
                  <a:srgbClr val="363B73"/>
                </a:solidFill>
                <a:latin typeface="Cambria" panose="02040503050406030204" pitchFamily="18" charset="0"/>
                <a:ea typeface="Cambria" panose="02040503050406030204" pitchFamily="18" charset="0"/>
              </a:rPr>
              <a:t>A community police officer is a person who works with people to solve problems. They help keep your city a safe place and protect people from crime.</a:t>
            </a:r>
            <a:endParaRPr kumimoji="0" lang="en-US" sz="24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1026" name="Picture 2" descr="S:\Career Development\CURRENT PROJECTS\Discover Policing\IMAGES\CMPDRight Moves for Youth.tif"/>
          <p:cNvPicPr>
            <a:picLocks noChangeAspect="1" noChangeArrowheads="1"/>
          </p:cNvPicPr>
          <p:nvPr/>
        </p:nvPicPr>
        <p:blipFill>
          <a:blip r:embed="rId4" cstate="print"/>
          <a:srcRect/>
          <a:stretch>
            <a:fillRect/>
          </a:stretch>
        </p:blipFill>
        <p:spPr bwMode="auto">
          <a:xfrm>
            <a:off x="3048000" y="3578352"/>
            <a:ext cx="4572000" cy="3046015"/>
          </a:xfrm>
          <a:prstGeom prst="rect">
            <a:avLst/>
          </a:prstGeom>
          <a:noFill/>
          <a:ln>
            <a:solidFill>
              <a:schemeClr val="tx1"/>
            </a:solid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sp>
        <p:nvSpPr>
          <p:cNvPr id="4" name="Subtitle 2"/>
          <p:cNvSpPr txBox="1">
            <a:spLocks/>
          </p:cNvSpPr>
          <p:nvPr/>
        </p:nvSpPr>
        <p:spPr>
          <a:xfrm>
            <a:off x="1752600" y="381000"/>
            <a:ext cx="7162800" cy="838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b="1" dirty="0">
                <a:solidFill>
                  <a:srgbClr val="363B73"/>
                </a:solidFill>
                <a:latin typeface="Castellar" panose="020A0402060406010301" pitchFamily="18" charset="0"/>
              </a:rPr>
              <a:t>Tips to Help Keep You Safe</a:t>
            </a:r>
            <a:endParaRPr kumimoji="0" lang="en-US" sz="3200" b="1" i="0" u="none" strike="noStrike" kern="1200" cap="none" spc="0" normalizeH="0" noProof="0" dirty="0">
              <a:ln>
                <a:noFill/>
              </a:ln>
              <a:solidFill>
                <a:srgbClr val="363B73"/>
              </a:solidFill>
              <a:effectLst/>
              <a:uLnTx/>
              <a:uFillTx/>
              <a:latin typeface="Castellar" panose="020A0402060406010301"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752600" y="1219200"/>
            <a:ext cx="7162800" cy="4760976"/>
          </a:xfrm>
          <a:prstGeom prst="rect">
            <a:avLst/>
          </a:prstGeom>
          <a:solidFill>
            <a:schemeClr val="tx2">
              <a:lumMod val="20000"/>
              <a:lumOff val="80000"/>
            </a:schemeClr>
          </a:solidFill>
        </p:spPr>
        <p:txBody>
          <a:bodyPr vert="horz" lIns="91440" tIns="45720" rIns="91440" bIns="45720" rtlCol="0">
            <a:normAutofit/>
          </a:bodyPr>
          <a:lstStyle/>
          <a:p>
            <a:pPr marL="0" marR="0" lvl="0" indent="0" defTabSz="914400" rtl="0" eaLnBrk="1" fontAlgn="auto" latinLnBrk="0" hangingPunct="1">
              <a:lnSpc>
                <a:spcPct val="100000"/>
              </a:lnSpc>
              <a:spcBef>
                <a:spcPts val="1200"/>
              </a:spcBef>
              <a:spcAft>
                <a:spcPts val="0"/>
              </a:spcAft>
              <a:buClrTx/>
              <a:buSzTx/>
              <a:buFont typeface="Arial" pitchFamily="34" charset="0"/>
              <a:buChar char="•"/>
              <a:tabLst/>
              <a:defRPr/>
            </a:pPr>
            <a:r>
              <a:rPr lang="en-US" sz="2000" dirty="0">
                <a:solidFill>
                  <a:srgbClr val="363B73"/>
                </a:solidFill>
                <a:latin typeface="Cambria" panose="02040503050406030204" pitchFamily="18" charset="0"/>
                <a:ea typeface="Cambria" panose="02040503050406030204" pitchFamily="18" charset="0"/>
              </a:rPr>
              <a:t> Always make sure your parents know where you are.</a:t>
            </a:r>
          </a:p>
          <a:p>
            <a:pPr marL="0" marR="0" lvl="0" indent="0" defTabSz="914400" rtl="0" eaLnBrk="1" fontAlgn="auto" latinLnBrk="0" hangingPunct="1">
              <a:lnSpc>
                <a:spcPct val="100000"/>
              </a:lnSpc>
              <a:spcBef>
                <a:spcPts val="1200"/>
              </a:spcBef>
              <a:spcAft>
                <a:spcPts val="0"/>
              </a:spcAft>
              <a:buClrTx/>
              <a:buSzTx/>
              <a:buFont typeface="Arial" pitchFamily="34" charset="0"/>
              <a:buChar char="•"/>
              <a:tabLst/>
              <a:defRPr/>
            </a:pPr>
            <a:r>
              <a:rPr lang="en-US" sz="2000" dirty="0">
                <a:solidFill>
                  <a:srgbClr val="363B73"/>
                </a:solidFill>
                <a:latin typeface="Cambria" panose="02040503050406030204" pitchFamily="18" charset="0"/>
                <a:ea typeface="Cambria" panose="02040503050406030204" pitchFamily="18" charset="0"/>
              </a:rPr>
              <a:t> You can call 9-1-1 from any phone if there is an emergency.</a:t>
            </a:r>
          </a:p>
          <a:p>
            <a:pPr marL="0" marR="0" lvl="0" indent="0"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sz="20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rPr>
              <a:t> Memorize your address, phone number, and your parents’ names.</a:t>
            </a:r>
          </a:p>
          <a:p>
            <a:pPr marL="0" marR="0" lvl="0" indent="0" defTabSz="914400" rtl="0" eaLnBrk="1" fontAlgn="auto" latinLnBrk="0" hangingPunct="1">
              <a:lnSpc>
                <a:spcPct val="100000"/>
              </a:lnSpc>
              <a:spcBef>
                <a:spcPts val="1200"/>
              </a:spcBef>
              <a:spcAft>
                <a:spcPts val="0"/>
              </a:spcAft>
              <a:buClrTx/>
              <a:buSzTx/>
              <a:buFont typeface="Arial" pitchFamily="34" charset="0"/>
              <a:buChar char="•"/>
              <a:tabLst/>
              <a:defRPr/>
            </a:pPr>
            <a:r>
              <a:rPr lang="en-US" sz="2000" dirty="0">
                <a:solidFill>
                  <a:srgbClr val="363B73"/>
                </a:solidFill>
                <a:latin typeface="Cambria" panose="02040503050406030204" pitchFamily="18" charset="0"/>
                <a:ea typeface="Cambria" panose="02040503050406030204" pitchFamily="18" charset="0"/>
              </a:rPr>
              <a:t> Always wear a fastened helmet when you’re riding a bicycle, skateboard, or scooter.</a:t>
            </a:r>
          </a:p>
          <a:p>
            <a:pPr marL="0" marR="0" lvl="0" indent="0" defTabSz="914400" rtl="0" eaLnBrk="1" fontAlgn="auto" latinLnBrk="0" hangingPunct="1">
              <a:lnSpc>
                <a:spcPct val="100000"/>
              </a:lnSpc>
              <a:spcBef>
                <a:spcPts val="1200"/>
              </a:spcBef>
              <a:spcAft>
                <a:spcPts val="0"/>
              </a:spcAft>
              <a:buClrTx/>
              <a:buSzTx/>
              <a:buFont typeface="Arial" pitchFamily="34" charset="0"/>
              <a:buChar char="•"/>
              <a:tabLst/>
              <a:defRPr/>
            </a:pPr>
            <a:r>
              <a:rPr lang="en-US" sz="2000" dirty="0">
                <a:solidFill>
                  <a:srgbClr val="363B73"/>
                </a:solidFill>
                <a:latin typeface="Cambria" panose="02040503050406030204" pitchFamily="18" charset="0"/>
                <a:ea typeface="Cambria" panose="02040503050406030204" pitchFamily="18" charset="0"/>
              </a:rPr>
              <a:t> Don’t talk to strangers, take anything from them, or go anywhere with them.</a:t>
            </a:r>
          </a:p>
          <a:p>
            <a:pPr marL="0" marR="0" lvl="0" indent="0" defTabSz="914400" rtl="0" eaLnBrk="1" fontAlgn="auto" latinLnBrk="0" hangingPunct="1">
              <a:lnSpc>
                <a:spcPct val="100000"/>
              </a:lnSpc>
              <a:spcBef>
                <a:spcPts val="1200"/>
              </a:spcBef>
              <a:spcAft>
                <a:spcPts val="0"/>
              </a:spcAft>
              <a:buClrTx/>
              <a:buSzTx/>
              <a:buFont typeface="Arial" pitchFamily="34" charset="0"/>
              <a:buChar char="•"/>
              <a:tabLst/>
              <a:defRPr/>
            </a:pPr>
            <a:r>
              <a:rPr lang="en-US" sz="2000" dirty="0">
                <a:solidFill>
                  <a:srgbClr val="363B73"/>
                </a:solidFill>
                <a:latin typeface="Cambria" panose="02040503050406030204" pitchFamily="18" charset="0"/>
                <a:ea typeface="Cambria" panose="02040503050406030204" pitchFamily="18" charset="0"/>
              </a:rPr>
              <a:t> Cross the street only at corners or crosswalks and look both ways before you cross.</a:t>
            </a:r>
          </a:p>
          <a:p>
            <a:pPr marL="0" marR="0" lvl="0" indent="0"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sz="20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rPr>
              <a:t> If you see a gun or weapon, STOP. Don’t touch it. Get away and tell an adult.</a:t>
            </a: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sp>
        <p:nvSpPr>
          <p:cNvPr id="4" name="Subtitle 2"/>
          <p:cNvSpPr txBox="1">
            <a:spLocks/>
          </p:cNvSpPr>
          <p:nvPr/>
        </p:nvSpPr>
        <p:spPr>
          <a:xfrm>
            <a:off x="5105400" y="228600"/>
            <a:ext cx="3581400" cy="2667000"/>
          </a:xfrm>
          <a:prstGeom prst="rect">
            <a:avLst/>
          </a:prstGeom>
          <a:ln w="38100">
            <a:solidFill>
              <a:schemeClr val="accent6"/>
            </a:solidFill>
          </a:ln>
        </p:spPr>
        <p:txBody>
          <a:bodyPr vert="horz" lIns="91440" tIns="45720" rIns="91440" bIns="45720" rtlCol="0">
            <a:normAutofit fontScale="925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500" b="1" dirty="0">
                <a:solidFill>
                  <a:srgbClr val="EB991B"/>
                </a:solidFill>
                <a:latin typeface="Cambria" panose="02040503050406030204" pitchFamily="18" charset="0"/>
                <a:ea typeface="Cambria" panose="02040503050406030204" pitchFamily="18" charset="0"/>
              </a:rPr>
              <a:t>Did you know?</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500" i="0" u="none" strike="noStrike" kern="1200" cap="none" spc="0" normalizeH="0" noProof="0" dirty="0">
                <a:ln>
                  <a:noFill/>
                </a:ln>
                <a:solidFill>
                  <a:srgbClr val="EB991B"/>
                </a:solidFill>
                <a:effectLst/>
                <a:uLnTx/>
                <a:uFillTx/>
                <a:latin typeface="Cambria" panose="02040503050406030204" pitchFamily="18" charset="0"/>
                <a:ea typeface="Cambria" panose="02040503050406030204" pitchFamily="18" charset="0"/>
              </a:rPr>
              <a:t>Police departments serve their communities in many other ways.</a:t>
            </a:r>
            <a:endParaRPr kumimoji="0" lang="en-US" sz="3500" i="0" u="none" strike="noStrike" kern="1200" cap="none" spc="0" normalizeH="0" baseline="0" noProof="0" dirty="0">
              <a:ln>
                <a:noFill/>
              </a:ln>
              <a:solidFill>
                <a:schemeClr val="tx1">
                  <a:tint val="75000"/>
                </a:schemeClr>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pic>
        <p:nvPicPr>
          <p:cNvPr id="2050" name="Picture 2" descr="S:\Career Development\CURRENT PROJECTS\Discover Policing\IMAGES\CMPDJohn Gary.JPG"/>
          <p:cNvPicPr>
            <a:picLocks noChangeAspect="1" noChangeArrowheads="1"/>
          </p:cNvPicPr>
          <p:nvPr/>
        </p:nvPicPr>
        <p:blipFill>
          <a:blip r:embed="rId4" cstate="print"/>
          <a:srcRect/>
          <a:stretch>
            <a:fillRect/>
          </a:stretch>
        </p:blipFill>
        <p:spPr bwMode="auto">
          <a:xfrm>
            <a:off x="1828800" y="2362200"/>
            <a:ext cx="2971800" cy="1981200"/>
          </a:xfrm>
          <a:prstGeom prst="rect">
            <a:avLst/>
          </a:prstGeom>
          <a:noFill/>
          <a:ln>
            <a:solidFill>
              <a:schemeClr val="tx1"/>
            </a:solidFill>
          </a:ln>
        </p:spPr>
      </p:pic>
      <p:pic>
        <p:nvPicPr>
          <p:cNvPr id="2051" name="Picture 3" descr="S:\Career Development\CURRENT PROJECTS\Discover Policing\IMAGES\tracyFavs\skills1.png"/>
          <p:cNvPicPr>
            <a:picLocks noChangeAspect="1" noChangeArrowheads="1"/>
          </p:cNvPicPr>
          <p:nvPr/>
        </p:nvPicPr>
        <p:blipFill>
          <a:blip r:embed="rId5" cstate="print"/>
          <a:srcRect/>
          <a:stretch>
            <a:fillRect/>
          </a:stretch>
        </p:blipFill>
        <p:spPr bwMode="auto">
          <a:xfrm>
            <a:off x="5334000" y="3276600"/>
            <a:ext cx="3352800" cy="3352800"/>
          </a:xfrm>
          <a:prstGeom prst="rect">
            <a:avLst/>
          </a:prstGeom>
          <a:noFill/>
          <a:ln>
            <a:solidFill>
              <a:schemeClr val="tx1"/>
            </a:solidFill>
          </a:ln>
        </p:spPr>
      </p:pic>
      <p:pic>
        <p:nvPicPr>
          <p:cNvPr id="2053" name="Picture 5" descr="S:\Career Development\CURRENT PROJECTS\Discover Policing\IMAGES\tracyFavs\obrien0-R1-046-21A.jpg"/>
          <p:cNvPicPr>
            <a:picLocks noChangeAspect="1" noChangeArrowheads="1"/>
          </p:cNvPicPr>
          <p:nvPr/>
        </p:nvPicPr>
        <p:blipFill>
          <a:blip r:embed="rId6" cstate="print"/>
          <a:srcRect/>
          <a:stretch>
            <a:fillRect/>
          </a:stretch>
        </p:blipFill>
        <p:spPr bwMode="auto">
          <a:xfrm>
            <a:off x="1828800" y="228600"/>
            <a:ext cx="2971800" cy="2008716"/>
          </a:xfrm>
          <a:prstGeom prst="rect">
            <a:avLst/>
          </a:prstGeom>
          <a:noFill/>
          <a:ln>
            <a:solidFill>
              <a:schemeClr val="tx1"/>
            </a:solidFill>
          </a:ln>
        </p:spPr>
      </p:pic>
      <p:pic>
        <p:nvPicPr>
          <p:cNvPr id="2054" name="Picture 6" descr="S:\Career Development\CURRENT PROJECTS\Discover Policing\IMAGES\tracyFavs\carseatinstall.jpg"/>
          <p:cNvPicPr>
            <a:picLocks noChangeAspect="1" noChangeArrowheads="1"/>
          </p:cNvPicPr>
          <p:nvPr/>
        </p:nvPicPr>
        <p:blipFill>
          <a:blip r:embed="rId7" cstate="print"/>
          <a:srcRect/>
          <a:stretch>
            <a:fillRect/>
          </a:stretch>
        </p:blipFill>
        <p:spPr bwMode="auto">
          <a:xfrm>
            <a:off x="1828800" y="4495800"/>
            <a:ext cx="2971800" cy="2229094"/>
          </a:xfrm>
          <a:prstGeom prst="rect">
            <a:avLst/>
          </a:prstGeom>
          <a:noFill/>
          <a:ln>
            <a:solidFill>
              <a:schemeClr val="tx1"/>
            </a:solid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sp>
        <p:nvSpPr>
          <p:cNvPr id="4" name="Subtitle 2"/>
          <p:cNvSpPr txBox="1">
            <a:spLocks/>
          </p:cNvSpPr>
          <p:nvPr/>
        </p:nvSpPr>
        <p:spPr>
          <a:xfrm>
            <a:off x="1764792" y="228600"/>
            <a:ext cx="7162800" cy="1143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b="1" dirty="0">
                <a:solidFill>
                  <a:srgbClr val="363B73"/>
                </a:solidFill>
                <a:latin typeface="Castellar" panose="020A0402060406010301" pitchFamily="18" charset="0"/>
              </a:rPr>
              <a:t>Who can be a Community Police Officer?</a:t>
            </a:r>
            <a:endParaRPr kumimoji="0" lang="en-US" sz="3200" b="1" i="0" u="none" strike="noStrike" kern="1200" cap="none" spc="0" normalizeH="0" noProof="0" dirty="0">
              <a:ln>
                <a:noFill/>
              </a:ln>
              <a:solidFill>
                <a:srgbClr val="363B73"/>
              </a:solidFill>
              <a:effectLst/>
              <a:uLnTx/>
              <a:uFillTx/>
              <a:latin typeface="Castellar" panose="020A0402060406010301"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688592" y="1600200"/>
            <a:ext cx="7315200" cy="4114800"/>
          </a:xfrm>
          <a:prstGeom prst="rect">
            <a:avLst/>
          </a:prstGeom>
          <a:solidFill>
            <a:schemeClr val="tx2">
              <a:lumMod val="20000"/>
              <a:lumOff val="80000"/>
            </a:schemeClr>
          </a:solidFill>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a:solidFill>
                  <a:srgbClr val="363B73"/>
                </a:solidFill>
                <a:latin typeface="Cambria" panose="02040503050406030204" pitchFamily="18" charset="0"/>
                <a:ea typeface="Cambria" panose="02040503050406030204" pitchFamily="18" charset="0"/>
              </a:rPr>
              <a:t>Police departments have different rules for who can be a community police officer. Usually, you have to be at least 21 years old and have graduated from high school or have gone to college.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a:solidFill>
                  <a:srgbClr val="363B73"/>
                </a:solidFill>
                <a:latin typeface="Cambria" panose="02040503050406030204" pitchFamily="18" charset="0"/>
                <a:ea typeface="Cambria" panose="02040503050406030204" pitchFamily="18" charset="0"/>
              </a:rPr>
              <a:t>You can ask your local police department what their rules are for becoming a community police officer.</a:t>
            </a:r>
            <a:endParaRPr kumimoji="0" lang="en-US" sz="3200" b="0" i="0" u="none" strike="noStrike" kern="1200" cap="none" spc="0" normalizeH="0" baseline="0" noProof="0" dirty="0">
              <a:ln>
                <a:noFill/>
              </a:ln>
              <a:solidFill>
                <a:schemeClr val="tx1">
                  <a:tint val="75000"/>
                </a:schemeClr>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sp>
        <p:nvSpPr>
          <p:cNvPr id="4" name="Subtitle 2"/>
          <p:cNvSpPr txBox="1">
            <a:spLocks/>
          </p:cNvSpPr>
          <p:nvPr/>
        </p:nvSpPr>
        <p:spPr>
          <a:xfrm>
            <a:off x="1905000" y="381000"/>
            <a:ext cx="2743200" cy="2971800"/>
          </a:xfrm>
          <a:prstGeom prst="rect">
            <a:avLst/>
          </a:prstGeom>
          <a:ln w="38100">
            <a:solidFill>
              <a:schemeClr val="accent6"/>
            </a:solidFill>
          </a:ln>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b="1" dirty="0">
                <a:solidFill>
                  <a:srgbClr val="EB991B"/>
                </a:solidFill>
                <a:latin typeface="Cambria" panose="02040503050406030204" pitchFamily="18" charset="0"/>
                <a:ea typeface="Cambria" panose="02040503050406030204" pitchFamily="18" charset="0"/>
              </a:rPr>
              <a:t>Did you know?</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i="0" u="none" strike="noStrike" kern="1200" cap="none" spc="0" normalizeH="0" noProof="0" dirty="0">
                <a:ln>
                  <a:noFill/>
                </a:ln>
                <a:solidFill>
                  <a:srgbClr val="EB991B"/>
                </a:solidFill>
                <a:effectLst/>
                <a:uLnTx/>
                <a:uFillTx/>
                <a:latin typeface="Cambria" panose="02040503050406030204" pitchFamily="18" charset="0"/>
                <a:ea typeface="Cambria" panose="02040503050406030204" pitchFamily="18" charset="0"/>
              </a:rPr>
              <a:t>Police officers meet every day before they start work. This meeting is called </a:t>
            </a:r>
            <a:r>
              <a:rPr kumimoji="0" lang="en-US" sz="2800" b="1" i="0" u="none" strike="noStrike" kern="1200" cap="none" spc="0" normalizeH="0" noProof="0" dirty="0">
                <a:ln>
                  <a:noFill/>
                </a:ln>
                <a:solidFill>
                  <a:srgbClr val="EB991B"/>
                </a:solidFill>
                <a:effectLst/>
                <a:uLnTx/>
                <a:uFillTx/>
                <a:latin typeface="Cambria" panose="02040503050406030204" pitchFamily="18" charset="0"/>
                <a:ea typeface="Cambria" panose="02040503050406030204" pitchFamily="18" charset="0"/>
              </a:rPr>
              <a:t>roll call</a:t>
            </a:r>
            <a:r>
              <a:rPr kumimoji="0" lang="en-US" sz="2800" i="0" u="none" strike="noStrike" kern="1200" cap="none" spc="0" normalizeH="0" noProof="0" dirty="0">
                <a:ln>
                  <a:noFill/>
                </a:ln>
                <a:solidFill>
                  <a:srgbClr val="EB991B"/>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pic>
        <p:nvPicPr>
          <p:cNvPr id="3074" name="Picture 2" descr="S:\Career Development\CURRENT PROJECTS\Discover Policing\IMAGES\tracyFavs\signalhill 014_0001.jpg"/>
          <p:cNvPicPr>
            <a:picLocks noChangeAspect="1" noChangeArrowheads="1"/>
          </p:cNvPicPr>
          <p:nvPr/>
        </p:nvPicPr>
        <p:blipFill>
          <a:blip r:embed="rId4" cstate="print"/>
          <a:srcRect/>
          <a:stretch>
            <a:fillRect/>
          </a:stretch>
        </p:blipFill>
        <p:spPr bwMode="auto">
          <a:xfrm>
            <a:off x="2971800" y="3560065"/>
            <a:ext cx="4114800" cy="3086100"/>
          </a:xfrm>
          <a:prstGeom prst="rect">
            <a:avLst/>
          </a:prstGeom>
          <a:noFill/>
          <a:ln>
            <a:solidFill>
              <a:schemeClr val="tx1"/>
            </a:solidFill>
          </a:ln>
        </p:spPr>
      </p:pic>
      <p:pic>
        <p:nvPicPr>
          <p:cNvPr id="3075" name="Picture 3" descr="S:\Career Development\CURRENT PROJECTS\Discover Policing\IMAGES\tracyFavs\signalhill 012_0001.jpg"/>
          <p:cNvPicPr>
            <a:picLocks noChangeAspect="1" noChangeArrowheads="1"/>
          </p:cNvPicPr>
          <p:nvPr/>
        </p:nvPicPr>
        <p:blipFill>
          <a:blip r:embed="rId5" cstate="print"/>
          <a:srcRect/>
          <a:stretch>
            <a:fillRect/>
          </a:stretch>
        </p:blipFill>
        <p:spPr bwMode="auto">
          <a:xfrm>
            <a:off x="5029200" y="457200"/>
            <a:ext cx="3759200" cy="2819400"/>
          </a:xfrm>
          <a:prstGeom prst="rect">
            <a:avLst/>
          </a:prstGeom>
          <a:noFill/>
          <a:ln>
            <a:solidFill>
              <a:schemeClr val="tx1"/>
            </a:solid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sp>
        <p:nvSpPr>
          <p:cNvPr id="4" name="Subtitle 2"/>
          <p:cNvSpPr txBox="1">
            <a:spLocks/>
          </p:cNvSpPr>
          <p:nvPr/>
        </p:nvSpPr>
        <p:spPr>
          <a:xfrm>
            <a:off x="1600200" y="228600"/>
            <a:ext cx="7391400" cy="1524000"/>
          </a:xfrm>
          <a:prstGeom prst="rect">
            <a:avLst/>
          </a:prstGeom>
        </p:spPr>
        <p:txBody>
          <a:bodyPr vert="horz" lIns="91440" tIns="45720" rIns="91440" bIns="45720" rtlCol="0">
            <a:normAutofit fontScale="925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800" b="1" dirty="0">
                <a:solidFill>
                  <a:srgbClr val="363B73"/>
                </a:solidFill>
                <a:latin typeface="Castellar" panose="020A0402060406010301" pitchFamily="18" charset="0"/>
              </a:rPr>
              <a:t>What Training Does a Police Officer Have to Complete?</a:t>
            </a:r>
            <a:endParaRPr kumimoji="0" lang="en-US" sz="3800" b="1" i="0" u="none" strike="noStrike" kern="1200" cap="none" spc="0" normalizeH="0" noProof="0" dirty="0">
              <a:ln>
                <a:noFill/>
              </a:ln>
              <a:solidFill>
                <a:srgbClr val="363B73"/>
              </a:solidFill>
              <a:effectLst/>
              <a:uLnTx/>
              <a:uFillTx/>
              <a:latin typeface="Castellar" panose="020A0402060406010301"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676400" y="1905000"/>
            <a:ext cx="7315200" cy="3999346"/>
          </a:xfrm>
          <a:prstGeom prst="rect">
            <a:avLst/>
          </a:prstGeom>
          <a:solidFill>
            <a:schemeClr val="tx2">
              <a:lumMod val="20000"/>
              <a:lumOff val="80000"/>
            </a:schemeClr>
          </a:solidFill>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a:solidFill>
                  <a:srgbClr val="363B73"/>
                </a:solidFill>
                <a:latin typeface="Cambria" panose="02040503050406030204" pitchFamily="18" charset="0"/>
                <a:ea typeface="Cambria" panose="02040503050406030204" pitchFamily="18" charset="0"/>
              </a:rPr>
              <a:t>Police officers must attend a special kind of school called an </a:t>
            </a:r>
            <a:r>
              <a:rPr lang="en-US" sz="3000" b="1" dirty="0">
                <a:solidFill>
                  <a:srgbClr val="363B73"/>
                </a:solidFill>
                <a:latin typeface="Cambria" panose="02040503050406030204" pitchFamily="18" charset="0"/>
                <a:ea typeface="Cambria" panose="02040503050406030204" pitchFamily="18" charset="0"/>
              </a:rPr>
              <a:t>academy</a:t>
            </a:r>
            <a:r>
              <a:rPr lang="en-US" sz="3000" dirty="0">
                <a:solidFill>
                  <a:srgbClr val="363B73"/>
                </a:solidFill>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a:solidFill>
                  <a:srgbClr val="363B73"/>
                </a:solidFill>
                <a:latin typeface="Cambria" panose="02040503050406030204" pitchFamily="18" charset="0"/>
                <a:ea typeface="Cambria" panose="02040503050406030204" pitchFamily="18" charset="0"/>
              </a:rPr>
              <a:t>Depending on the department type and where the department is, there are different kinds of classes officers must attend.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a:solidFill>
                  <a:srgbClr val="363B73"/>
                </a:solidFill>
                <a:latin typeface="Cambria" panose="02040503050406030204" pitchFamily="18" charset="0"/>
                <a:ea typeface="Cambria" panose="02040503050406030204" pitchFamily="18" charset="0"/>
              </a:rPr>
              <a:t>After police officers graduate from the academy, they will ride with an experienced officer who will help them learn more before they can work by themselves.</a:t>
            </a:r>
            <a:endParaRPr kumimoji="0" lang="en-US" sz="24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sp>
        <p:nvSpPr>
          <p:cNvPr id="4" name="Subtitle 2"/>
          <p:cNvSpPr txBox="1">
            <a:spLocks/>
          </p:cNvSpPr>
          <p:nvPr/>
        </p:nvSpPr>
        <p:spPr>
          <a:xfrm>
            <a:off x="1752600" y="224280"/>
            <a:ext cx="7162800" cy="114436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b="1" dirty="0">
                <a:solidFill>
                  <a:srgbClr val="363B73"/>
                </a:solidFill>
                <a:latin typeface="Castellar" panose="020A0402060406010301" pitchFamily="18" charset="0"/>
              </a:rPr>
              <a:t>What Tools Do Police Officers Use?</a:t>
            </a:r>
            <a:endParaRPr kumimoji="0" lang="en-US" sz="3200" b="1" i="0" u="none" strike="noStrike" kern="1200" cap="none" spc="0" normalizeH="0" noProof="0" dirty="0">
              <a:ln>
                <a:noFill/>
              </a:ln>
              <a:solidFill>
                <a:srgbClr val="363B73"/>
              </a:solidFill>
              <a:effectLst/>
              <a:uLnTx/>
              <a:uFillTx/>
              <a:latin typeface="Castellar" panose="020A0402060406010301"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710834" y="2002351"/>
            <a:ext cx="4038600" cy="4132903"/>
          </a:xfrm>
          <a:prstGeom prst="rect">
            <a:avLst/>
          </a:prstGeom>
          <a:solidFill>
            <a:schemeClr val="tx2">
              <a:lumMod val="20000"/>
              <a:lumOff val="80000"/>
            </a:schemeClr>
          </a:solidFill>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dirty="0">
                <a:solidFill>
                  <a:srgbClr val="363B73"/>
                </a:solidFill>
                <a:latin typeface="Cambria" panose="02040503050406030204" pitchFamily="18" charset="0"/>
                <a:ea typeface="Cambria" panose="02040503050406030204" pitchFamily="18" charset="0"/>
              </a:rPr>
              <a:t>Most police officers wear a </a:t>
            </a:r>
            <a:r>
              <a:rPr lang="en-US" sz="2800" b="1" dirty="0">
                <a:solidFill>
                  <a:srgbClr val="363B73"/>
                </a:solidFill>
                <a:latin typeface="Cambria" panose="02040503050406030204" pitchFamily="18" charset="0"/>
                <a:ea typeface="Cambria" panose="02040503050406030204" pitchFamily="18" charset="0"/>
              </a:rPr>
              <a:t>uniform</a:t>
            </a:r>
            <a:r>
              <a:rPr lang="en-US" sz="2800" dirty="0">
                <a:solidFill>
                  <a:srgbClr val="363B73"/>
                </a:solidFill>
                <a:latin typeface="Cambria" panose="02040503050406030204" pitchFamily="18" charset="0"/>
                <a:ea typeface="Cambria" panose="02040503050406030204" pitchFamily="18" charset="0"/>
              </a:rPr>
              <a:t> and a </a:t>
            </a:r>
            <a:r>
              <a:rPr lang="en-US" sz="2800" b="1" dirty="0">
                <a:solidFill>
                  <a:srgbClr val="363B73"/>
                </a:solidFill>
                <a:latin typeface="Cambria" panose="02040503050406030204" pitchFamily="18" charset="0"/>
                <a:ea typeface="Cambria" panose="02040503050406030204" pitchFamily="18" charset="0"/>
              </a:rPr>
              <a:t>badge</a:t>
            </a:r>
            <a:r>
              <a:rPr lang="en-US" sz="2800" dirty="0">
                <a:solidFill>
                  <a:srgbClr val="363B73"/>
                </a:solidFill>
                <a:latin typeface="Cambria" panose="02040503050406030204" pitchFamily="18" charset="0"/>
                <a:ea typeface="Cambria" panose="02040503050406030204" pitchFamily="18" charset="0"/>
              </a:rPr>
              <a:t>. Different types of officers wear different uniforms. Police officers carry their tools on a </a:t>
            </a:r>
            <a:r>
              <a:rPr lang="en-US" sz="2800" b="1" dirty="0">
                <a:solidFill>
                  <a:srgbClr val="363B73"/>
                </a:solidFill>
                <a:latin typeface="Cambria" panose="02040503050406030204" pitchFamily="18" charset="0"/>
                <a:ea typeface="Cambria" panose="02040503050406030204" pitchFamily="18" charset="0"/>
              </a:rPr>
              <a:t>duty belt</a:t>
            </a:r>
            <a:r>
              <a:rPr lang="en-US" sz="2800" dirty="0">
                <a:solidFill>
                  <a:srgbClr val="363B73"/>
                </a:solidFill>
                <a:latin typeface="Cambria" panose="02040503050406030204" pitchFamily="18" charset="0"/>
                <a:ea typeface="Cambria" panose="02040503050406030204" pitchFamily="18" charset="0"/>
              </a:rPr>
              <a:t>. They also wear </a:t>
            </a:r>
            <a:r>
              <a:rPr lang="en-US" sz="2800" b="1" dirty="0">
                <a:solidFill>
                  <a:srgbClr val="363B73"/>
                </a:solidFill>
                <a:latin typeface="Cambria" panose="02040503050406030204" pitchFamily="18" charset="0"/>
                <a:ea typeface="Cambria" panose="02040503050406030204" pitchFamily="18" charset="0"/>
              </a:rPr>
              <a:t>body armor </a:t>
            </a:r>
            <a:r>
              <a:rPr lang="en-US" sz="2800" dirty="0">
                <a:solidFill>
                  <a:srgbClr val="363B73"/>
                </a:solidFill>
                <a:latin typeface="Cambria" panose="02040503050406030204" pitchFamily="18" charset="0"/>
                <a:ea typeface="Cambria" panose="02040503050406030204" pitchFamily="18" charset="0"/>
              </a:rPr>
              <a:t>under their uniforms for protection.</a:t>
            </a:r>
            <a:endParaRPr kumimoji="0" lang="en-US" sz="28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sp>
        <p:nvSpPr>
          <p:cNvPr id="6" name="Subtitle 2"/>
          <p:cNvSpPr txBox="1">
            <a:spLocks/>
          </p:cNvSpPr>
          <p:nvPr/>
        </p:nvSpPr>
        <p:spPr>
          <a:xfrm>
            <a:off x="5936268" y="1460223"/>
            <a:ext cx="2957137" cy="1868054"/>
          </a:xfrm>
          <a:prstGeom prst="rect">
            <a:avLst/>
          </a:prstGeom>
          <a:ln w="38100">
            <a:solidFill>
              <a:schemeClr val="accent6"/>
            </a:solidFill>
          </a:ln>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400" b="1" dirty="0">
                <a:solidFill>
                  <a:srgbClr val="EB991B"/>
                </a:solidFill>
                <a:latin typeface="Cambria" panose="02040503050406030204" pitchFamily="18" charset="0"/>
                <a:ea typeface="Cambria" panose="02040503050406030204" pitchFamily="18" charset="0"/>
              </a:rPr>
              <a:t>Did you know?</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i="0" u="none" strike="noStrike" kern="1200" cap="none" spc="0" normalizeH="0" noProof="0" dirty="0">
                <a:ln>
                  <a:noFill/>
                </a:ln>
                <a:solidFill>
                  <a:srgbClr val="EB991B"/>
                </a:solidFill>
                <a:effectLst/>
                <a:uLnTx/>
                <a:uFillTx/>
                <a:latin typeface="Cambria" panose="02040503050406030204" pitchFamily="18" charset="0"/>
                <a:ea typeface="Cambria" panose="02040503050406030204" pitchFamily="18" charset="0"/>
              </a:rPr>
              <a:t>A police </a:t>
            </a:r>
            <a:r>
              <a:rPr lang="en-US" sz="2400" dirty="0">
                <a:solidFill>
                  <a:srgbClr val="EB991B"/>
                </a:solidFill>
                <a:latin typeface="Cambria" panose="02040503050406030204" pitchFamily="18" charset="0"/>
                <a:ea typeface="Cambria" panose="02040503050406030204" pitchFamily="18" charset="0"/>
              </a:rPr>
              <a:t>officer’s duty belt and body armor weighs about </a:t>
            </a:r>
            <a:r>
              <a:rPr lang="en-US" sz="2400" b="1" dirty="0">
                <a:solidFill>
                  <a:srgbClr val="EB991B"/>
                </a:solidFill>
                <a:latin typeface="Cambria" panose="02040503050406030204" pitchFamily="18" charset="0"/>
                <a:ea typeface="Cambria" panose="02040503050406030204" pitchFamily="18" charset="0"/>
              </a:rPr>
              <a:t>28 pounds!</a:t>
            </a:r>
            <a:endParaRPr kumimoji="0" lang="en-US" sz="2400" b="1" i="0" u="none" strike="noStrike" kern="1200" cap="none" spc="0" normalizeH="0" noProof="0" dirty="0">
              <a:ln>
                <a:noFill/>
              </a:ln>
              <a:solidFill>
                <a:srgbClr val="EB991B"/>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7171" name="Picture 3" descr="S:\Career Development\CURRENT PROJECTS\Discover Policing\IMAGES\tracyFavs\victoria.jpg"/>
          <p:cNvPicPr>
            <a:picLocks noChangeAspect="1" noChangeArrowheads="1"/>
          </p:cNvPicPr>
          <p:nvPr/>
        </p:nvPicPr>
        <p:blipFill>
          <a:blip r:embed="rId4" cstate="print"/>
          <a:srcRect/>
          <a:stretch>
            <a:fillRect/>
          </a:stretch>
        </p:blipFill>
        <p:spPr bwMode="auto">
          <a:xfrm>
            <a:off x="6096000" y="3419856"/>
            <a:ext cx="2637674" cy="3213864"/>
          </a:xfrm>
          <a:prstGeom prst="rect">
            <a:avLst/>
          </a:prstGeom>
          <a:noFill/>
          <a:ln>
            <a:solidFill>
              <a:schemeClr val="tx1"/>
            </a:solid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Top)">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sp>
        <p:nvSpPr>
          <p:cNvPr id="4" name="Subtitle 2"/>
          <p:cNvSpPr txBox="1">
            <a:spLocks/>
          </p:cNvSpPr>
          <p:nvPr/>
        </p:nvSpPr>
        <p:spPr>
          <a:xfrm>
            <a:off x="1758696" y="301353"/>
            <a:ext cx="7162800" cy="1070247"/>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b="1" dirty="0">
                <a:solidFill>
                  <a:srgbClr val="363B73"/>
                </a:solidFill>
                <a:latin typeface="Castellar" panose="020A0402060406010301" pitchFamily="18" charset="0"/>
              </a:rPr>
              <a:t>What Do Community Police Officers Do?</a:t>
            </a:r>
            <a:endParaRPr kumimoji="0" lang="en-US" sz="3200" b="1" i="0" u="none" strike="noStrike" kern="1200" cap="none" spc="0" normalizeH="0" noProof="0" dirty="0">
              <a:ln>
                <a:noFill/>
              </a:ln>
              <a:solidFill>
                <a:srgbClr val="363B73"/>
              </a:solidFill>
              <a:effectLst/>
              <a:uLnTx/>
              <a:uFillTx/>
              <a:latin typeface="Castellar" panose="020A0402060406010301"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Castellar" panose="020A0402060406010301"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758696" y="1295400"/>
            <a:ext cx="7162800" cy="1905000"/>
          </a:xfrm>
          <a:prstGeom prst="rect">
            <a:avLst/>
          </a:prstGeom>
          <a:solidFill>
            <a:schemeClr val="tx2">
              <a:lumMod val="20000"/>
              <a:lumOff val="80000"/>
            </a:schemeClr>
          </a:solidFill>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dirty="0">
                <a:solidFill>
                  <a:srgbClr val="363B73"/>
                </a:solidFill>
                <a:latin typeface="Cambria" panose="02040503050406030204" pitchFamily="18" charset="0"/>
                <a:ea typeface="Cambria" panose="02040503050406030204" pitchFamily="18" charset="0"/>
              </a:rPr>
              <a:t>Community police officers watch over neighborhoods and talk to people in the community. They answer radio calls from dispatchers and sometimes take people to jail. </a:t>
            </a:r>
            <a:endParaRPr kumimoji="0" lang="en-US" sz="2800" i="0" u="none" strike="noStrike" kern="1200" cap="none" spc="0" normalizeH="0" noProof="0" dirty="0">
              <a:ln>
                <a:noFill/>
              </a:ln>
              <a:solidFill>
                <a:srgbClr val="363B73"/>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4098" name="Picture 2" descr="S:\Career Development\CURRENT PROJECTS\Discover Policing\IMAGES\tracyFavs\bycar.jpg"/>
          <p:cNvPicPr>
            <a:picLocks noChangeAspect="1" noChangeArrowheads="1"/>
          </p:cNvPicPr>
          <p:nvPr/>
        </p:nvPicPr>
        <p:blipFill>
          <a:blip r:embed="rId4" cstate="print"/>
          <a:srcRect/>
          <a:stretch>
            <a:fillRect/>
          </a:stretch>
        </p:blipFill>
        <p:spPr bwMode="auto">
          <a:xfrm>
            <a:off x="2908433" y="3429133"/>
            <a:ext cx="4863323" cy="3127514"/>
          </a:xfrm>
          <a:prstGeom prst="rect">
            <a:avLst/>
          </a:prstGeom>
          <a:noFill/>
          <a:ln>
            <a:solidFill>
              <a:schemeClr val="tx1"/>
            </a:solid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a:p>
          <a:p>
            <a:endParaRPr lang="en-US" dirty="0"/>
          </a:p>
          <a:p>
            <a:endParaRPr lang="en-US" dirty="0"/>
          </a:p>
          <a:p>
            <a:endParaRPr lang="en-US" dirty="0"/>
          </a:p>
          <a:p>
            <a:endParaRPr lang="en-US" sz="1800" dirty="0"/>
          </a:p>
          <a:p>
            <a:endParaRPr lang="en-US" sz="1800" dirty="0"/>
          </a:p>
        </p:txBody>
      </p:sp>
      <p:sp>
        <p:nvSpPr>
          <p:cNvPr id="4" name="Subtitle 2"/>
          <p:cNvSpPr txBox="1">
            <a:spLocks/>
          </p:cNvSpPr>
          <p:nvPr/>
        </p:nvSpPr>
        <p:spPr>
          <a:xfrm>
            <a:off x="1752600" y="880872"/>
            <a:ext cx="7162800" cy="2590800"/>
          </a:xfrm>
          <a:prstGeom prst="rect">
            <a:avLst/>
          </a:prstGeom>
          <a:ln w="38100">
            <a:solidFill>
              <a:schemeClr val="accent6"/>
            </a:solidFill>
          </a:ln>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4000" b="1" dirty="0">
                <a:solidFill>
                  <a:srgbClr val="EB991B"/>
                </a:solidFill>
                <a:latin typeface="Cambria" panose="02040503050406030204" pitchFamily="18" charset="0"/>
                <a:ea typeface="Cambria" panose="02040503050406030204" pitchFamily="18" charset="0"/>
              </a:rPr>
              <a:t>There are many types of police officers. Let’s explore some of the different jobs police officers do!</a:t>
            </a:r>
            <a:endParaRPr kumimoji="0" lang="en-US" sz="4000" b="1" i="0" u="none" strike="noStrike" kern="1200" cap="none" spc="0" normalizeH="0" noProof="0" dirty="0">
              <a:ln>
                <a:noFill/>
              </a:ln>
              <a:solidFill>
                <a:srgbClr val="EB991B"/>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pic>
        <p:nvPicPr>
          <p:cNvPr id="1026" name="Picture 2">
            <a:extLst>
              <a:ext uri="{FF2B5EF4-FFF2-40B4-BE49-F238E27FC236}">
                <a16:creationId xmlns:a16="http://schemas.microsoft.com/office/drawing/2014/main" id="{897BFFEB-5F45-3C57-4710-A51FCAAA7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719899"/>
            <a:ext cx="3657600"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134D8680F92914B8DD75CBA4ED150D4" ma:contentTypeVersion="16" ma:contentTypeDescription="Create a new document." ma:contentTypeScope="" ma:versionID="130d0c1972f7e3c93887789d4ac33eac">
  <xsd:schema xmlns:xsd="http://www.w3.org/2001/XMLSchema" xmlns:xs="http://www.w3.org/2001/XMLSchema" xmlns:p="http://schemas.microsoft.com/office/2006/metadata/properties" xmlns:ns2="58b1c762-b3ea-431f-b193-f507b3e9b1bf" xmlns:ns3="73d5f525-a3d6-4fb7-a266-0fbe14f399c2" targetNamespace="http://schemas.microsoft.com/office/2006/metadata/properties" ma:root="true" ma:fieldsID="0385739bed8621152827321938a6a9f4" ns2:_="" ns3:_="">
    <xsd:import namespace="58b1c762-b3ea-431f-b193-f507b3e9b1bf"/>
    <xsd:import namespace="73d5f525-a3d6-4fb7-a266-0fbe14f399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MediaServiceOCR" minOccurs="0"/>
                <xsd:element ref="ns2:File_x0020_Pat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b1c762-b3ea-431f-b193-f507b3e9b1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fb2d66a-8a76-45f0-bdd8-73588bd3e27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CR" ma:index="22" nillable="true" ma:displayName="Extracted Text" ma:internalName="MediaServiceOCR" ma:readOnly="true">
      <xsd:simpleType>
        <xsd:restriction base="dms:Note">
          <xsd:maxLength value="255"/>
        </xsd:restriction>
      </xsd:simpleType>
    </xsd:element>
    <xsd:element name="File_x0020_Path" ma:index="23" nillable="true" ma:displayName="File Path" ma:internalName="File_x0020_Path">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d5f525-a3d6-4fb7-a266-0fbe14f399c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53b768b-5568-455b-b140-bf8afe73075b}" ma:internalName="TaxCatchAll" ma:showField="CatchAllData" ma:web="73d5f525-a3d6-4fb7-a266-0fbe14f399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8b1c762-b3ea-431f-b193-f507b3e9b1bf">
      <Terms xmlns="http://schemas.microsoft.com/office/infopath/2007/PartnerControls"/>
    </lcf76f155ced4ddcb4097134ff3c332f>
    <TaxCatchAll xmlns="73d5f525-a3d6-4fb7-a266-0fbe14f399c2" xsi:nil="true"/>
    <File_x0020_Path xmlns="58b1c762-b3ea-431f-b193-f507b3e9b1bf" xsi:nil="true"/>
  </documentManagement>
</p:properties>
</file>

<file path=customXml/itemProps1.xml><?xml version="1.0" encoding="utf-8"?>
<ds:datastoreItem xmlns:ds="http://schemas.openxmlformats.org/officeDocument/2006/customXml" ds:itemID="{81B1B072-66E6-4E4F-BD2F-18BF4BD81BEE}">
  <ds:schemaRefs>
    <ds:schemaRef ds:uri="http://schemas.microsoft.com/sharepoint/v3/contenttype/forms"/>
  </ds:schemaRefs>
</ds:datastoreItem>
</file>

<file path=customXml/itemProps2.xml><?xml version="1.0" encoding="utf-8"?>
<ds:datastoreItem xmlns:ds="http://schemas.openxmlformats.org/officeDocument/2006/customXml" ds:itemID="{1010C1C1-3AAE-42AB-B480-E797FA2833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b1c762-b3ea-431f-b193-f507b3e9b1bf"/>
    <ds:schemaRef ds:uri="73d5f525-a3d6-4fb7-a266-0fbe14f399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249A0E-A208-401F-90E0-1A8C7AE11C58}">
  <ds:schemaRefs>
    <ds:schemaRef ds:uri="http://schemas.microsoft.com/office/2006/metadata/properties"/>
    <ds:schemaRef ds:uri="http://schemas.microsoft.com/office/infopath/2007/PartnerControls"/>
    <ds:schemaRef ds:uri="58b1c762-b3ea-431f-b193-f507b3e9b1bf"/>
    <ds:schemaRef ds:uri="73d5f525-a3d6-4fb7-a266-0fbe14f399c2"/>
  </ds:schemaRefs>
</ds:datastoreItem>
</file>

<file path=docProps/app.xml><?xml version="1.0" encoding="utf-8"?>
<Properties xmlns="http://schemas.openxmlformats.org/officeDocument/2006/extended-properties" xmlns:vt="http://schemas.openxmlformats.org/officeDocument/2006/docPropsVTypes">
  <Template>kidsguidetopolicing-130320092231-phpapp01</Template>
  <TotalTime>132</TotalTime>
  <Words>849</Words>
  <Application>Microsoft Office PowerPoint</Application>
  <PresentationFormat>On-screen Show (4:3)</PresentationFormat>
  <Paragraphs>187</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Castellar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Hannah Scopp</dc:creator>
  <cp:lastModifiedBy>Emily Jennings</cp:lastModifiedBy>
  <cp:revision>1</cp:revision>
  <dcterms:created xsi:type="dcterms:W3CDTF">2025-07-07T19:45:53Z</dcterms:created>
  <dcterms:modified xsi:type="dcterms:W3CDTF">2025-10-13T16:06:13Z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0x0101007134D8680F92914B8DD75CBA4ED150D4</vt:lpwstr>
  </property>
  <property fmtid="{D5CDD505-2E9C-101B-9397-08002B2CF9AE}" pid="3" name="MediaServiceImageTags">
    <vt:lpwstr/>
  </property>
</Properties>
</file>